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28"/>
  </p:notesMasterIdLst>
  <p:sldIdLst>
    <p:sldId id="286" r:id="rId3"/>
    <p:sldId id="369" r:id="rId4"/>
    <p:sldId id="352" r:id="rId5"/>
    <p:sldId id="343" r:id="rId6"/>
    <p:sldId id="344" r:id="rId7"/>
    <p:sldId id="345" r:id="rId8"/>
    <p:sldId id="346" r:id="rId9"/>
    <p:sldId id="368" r:id="rId10"/>
    <p:sldId id="347" r:id="rId11"/>
    <p:sldId id="293" r:id="rId12"/>
    <p:sldId id="312" r:id="rId13"/>
    <p:sldId id="355" r:id="rId14"/>
    <p:sldId id="294" r:id="rId15"/>
    <p:sldId id="295" r:id="rId16"/>
    <p:sldId id="296" r:id="rId17"/>
    <p:sldId id="316" r:id="rId18"/>
    <p:sldId id="356" r:id="rId19"/>
    <p:sldId id="328" r:id="rId20"/>
    <p:sldId id="329" r:id="rId21"/>
    <p:sldId id="330" r:id="rId22"/>
    <p:sldId id="331" r:id="rId23"/>
    <p:sldId id="332" r:id="rId24"/>
    <p:sldId id="333" r:id="rId25"/>
    <p:sldId id="304" r:id="rId26"/>
    <p:sldId id="341" r:id="rId27"/>
  </p:sldIdLst>
  <p:sldSz cx="8640763" cy="6480175"/>
  <p:notesSz cx="6858000" cy="9144000"/>
  <p:defaultTextStyle>
    <a:defPPr>
      <a:defRPr lang="de-DE"/>
    </a:defPPr>
    <a:lvl1pPr algn="l" rtl="0" fontAlgn="base">
      <a:spcBef>
        <a:spcPct val="0"/>
      </a:spcBef>
      <a:spcAft>
        <a:spcPct val="0"/>
      </a:spcAft>
      <a:defRPr sz="1500" kern="1200">
        <a:solidFill>
          <a:schemeClr val="tx1"/>
        </a:solidFill>
        <a:latin typeface="Arial" charset="0"/>
        <a:ea typeface="+mn-ea"/>
        <a:cs typeface="Arial" charset="0"/>
      </a:defRPr>
    </a:lvl1pPr>
    <a:lvl2pPr marL="457200" algn="l" rtl="0" fontAlgn="base">
      <a:spcBef>
        <a:spcPct val="0"/>
      </a:spcBef>
      <a:spcAft>
        <a:spcPct val="0"/>
      </a:spcAft>
      <a:defRPr sz="1500" kern="1200">
        <a:solidFill>
          <a:schemeClr val="tx1"/>
        </a:solidFill>
        <a:latin typeface="Arial" charset="0"/>
        <a:ea typeface="+mn-ea"/>
        <a:cs typeface="Arial" charset="0"/>
      </a:defRPr>
    </a:lvl2pPr>
    <a:lvl3pPr marL="914400" algn="l" rtl="0" fontAlgn="base">
      <a:spcBef>
        <a:spcPct val="0"/>
      </a:spcBef>
      <a:spcAft>
        <a:spcPct val="0"/>
      </a:spcAft>
      <a:defRPr sz="1500" kern="1200">
        <a:solidFill>
          <a:schemeClr val="tx1"/>
        </a:solidFill>
        <a:latin typeface="Arial" charset="0"/>
        <a:ea typeface="+mn-ea"/>
        <a:cs typeface="Arial" charset="0"/>
      </a:defRPr>
    </a:lvl3pPr>
    <a:lvl4pPr marL="1371600" algn="l" rtl="0" fontAlgn="base">
      <a:spcBef>
        <a:spcPct val="0"/>
      </a:spcBef>
      <a:spcAft>
        <a:spcPct val="0"/>
      </a:spcAft>
      <a:defRPr sz="1500" kern="1200">
        <a:solidFill>
          <a:schemeClr val="tx1"/>
        </a:solidFill>
        <a:latin typeface="Arial" charset="0"/>
        <a:ea typeface="+mn-ea"/>
        <a:cs typeface="Arial" charset="0"/>
      </a:defRPr>
    </a:lvl4pPr>
    <a:lvl5pPr marL="1828800" algn="l" rtl="0" fontAlgn="base">
      <a:spcBef>
        <a:spcPct val="0"/>
      </a:spcBef>
      <a:spcAft>
        <a:spcPct val="0"/>
      </a:spcAft>
      <a:defRPr sz="1500" kern="1200">
        <a:solidFill>
          <a:schemeClr val="tx1"/>
        </a:solidFill>
        <a:latin typeface="Arial" charset="0"/>
        <a:ea typeface="+mn-ea"/>
        <a:cs typeface="Arial" charset="0"/>
      </a:defRPr>
    </a:lvl5pPr>
    <a:lvl6pPr marL="2286000" algn="l" defTabSz="914400" rtl="0" eaLnBrk="1" latinLnBrk="0" hangingPunct="1">
      <a:defRPr sz="1500" kern="1200">
        <a:solidFill>
          <a:schemeClr val="tx1"/>
        </a:solidFill>
        <a:latin typeface="Arial" charset="0"/>
        <a:ea typeface="+mn-ea"/>
        <a:cs typeface="Arial" charset="0"/>
      </a:defRPr>
    </a:lvl6pPr>
    <a:lvl7pPr marL="2743200" algn="l" defTabSz="914400" rtl="0" eaLnBrk="1" latinLnBrk="0" hangingPunct="1">
      <a:defRPr sz="1500" kern="1200">
        <a:solidFill>
          <a:schemeClr val="tx1"/>
        </a:solidFill>
        <a:latin typeface="Arial" charset="0"/>
        <a:ea typeface="+mn-ea"/>
        <a:cs typeface="Arial" charset="0"/>
      </a:defRPr>
    </a:lvl7pPr>
    <a:lvl8pPr marL="3200400" algn="l" defTabSz="914400" rtl="0" eaLnBrk="1" latinLnBrk="0" hangingPunct="1">
      <a:defRPr sz="1500" kern="1200">
        <a:solidFill>
          <a:schemeClr val="tx1"/>
        </a:solidFill>
        <a:latin typeface="Arial" charset="0"/>
        <a:ea typeface="+mn-ea"/>
        <a:cs typeface="Arial" charset="0"/>
      </a:defRPr>
    </a:lvl8pPr>
    <a:lvl9pPr marL="3657600" algn="l" defTabSz="914400" rtl="0" eaLnBrk="1" latinLnBrk="0" hangingPunct="1">
      <a:defRPr sz="15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3697">
          <p15:clr>
            <a:srgbClr val="A4A3A4"/>
          </p15:clr>
        </p15:guide>
        <p15:guide id="2" orient="horz" pos="136">
          <p15:clr>
            <a:srgbClr val="A4A3A4"/>
          </p15:clr>
        </p15:guide>
        <p15:guide id="3" orient="horz" pos="295">
          <p15:clr>
            <a:srgbClr val="A4A3A4"/>
          </p15:clr>
        </p15:guide>
        <p15:guide id="4" orient="horz" pos="1111">
          <p15:clr>
            <a:srgbClr val="A4A3A4"/>
          </p15:clr>
        </p15:guide>
        <p15:guide id="5" orient="horz" pos="1156">
          <p15:clr>
            <a:srgbClr val="A4A3A4"/>
          </p15:clr>
        </p15:guide>
        <p15:guide id="6" orient="horz" pos="3946">
          <p15:clr>
            <a:srgbClr val="A4A3A4"/>
          </p15:clr>
        </p15:guide>
        <p15:guide id="7" pos="2676">
          <p15:clr>
            <a:srgbClr val="A4A3A4"/>
          </p15:clr>
        </p15:guide>
        <p15:guide id="8" pos="2766">
          <p15:clr>
            <a:srgbClr val="A4A3A4"/>
          </p15:clr>
        </p15:guide>
        <p15:guide id="9" pos="5306">
          <p15:clr>
            <a:srgbClr val="A4A3A4"/>
          </p15:clr>
        </p15:guide>
        <p15:guide id="10" pos="1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70" autoAdjust="0"/>
    <p:restoredTop sz="94660"/>
  </p:normalViewPr>
  <p:slideViewPr>
    <p:cSldViewPr showGuides="1">
      <p:cViewPr varScale="1">
        <p:scale>
          <a:sx n="112" d="100"/>
          <a:sy n="112" d="100"/>
        </p:scale>
        <p:origin x="1026" y="96"/>
      </p:cViewPr>
      <p:guideLst>
        <p:guide orient="horz" pos="3697"/>
        <p:guide orient="horz" pos="136"/>
        <p:guide orient="horz" pos="295"/>
        <p:guide orient="horz" pos="1111"/>
        <p:guide orient="horz" pos="1156"/>
        <p:guide orient="horz" pos="3946"/>
        <p:guide pos="2676"/>
        <p:guide pos="2766"/>
        <p:guide pos="5306"/>
        <p:guide pos="13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endParaRPr lang="de-DE" dirty="0"/>
          </a:p>
        </p:txBody>
      </p:sp>
      <p:sp>
        <p:nvSpPr>
          <p:cNvPr id="4608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fld id="{8DF3CCE3-0D0B-486D-85AC-040E4F5DFB05}" type="datetimeFigureOut">
              <a:rPr lang="de-DE"/>
              <a:pPr/>
              <a:t>26.10.2018</a:t>
            </a:fld>
            <a:endParaRPr lang="de-DE" dirty="0"/>
          </a:p>
        </p:txBody>
      </p:sp>
      <p:sp>
        <p:nvSpPr>
          <p:cNvPr id="460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608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4608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endParaRPr lang="de-DE" dirty="0"/>
          </a:p>
        </p:txBody>
      </p:sp>
      <p:sp>
        <p:nvSpPr>
          <p:cNvPr id="4608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fld id="{3940CC89-BC15-4A62-AFAD-381022EAAA18}" type="slidenum">
              <a:rPr lang="de-DE"/>
              <a:pPr/>
              <a:t>‹Nr.›</a:t>
            </a:fld>
            <a:endParaRPr lang="de-DE" dirty="0"/>
          </a:p>
        </p:txBody>
      </p:sp>
    </p:spTree>
    <p:extLst>
      <p:ext uri="{BB962C8B-B14F-4D97-AF65-F5344CB8AC3E}">
        <p14:creationId xmlns:p14="http://schemas.microsoft.com/office/powerpoint/2010/main" val="304855159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8"/>
          <p:cNvSpPr>
            <a:spLocks noGrp="1" noChangeArrowheads="1"/>
          </p:cNvSpPr>
          <p:nvPr>
            <p:ph type="ftr"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r>
              <a:rPr lang="de-DE" altLang="de-DE" smtClean="0"/>
              <a:t>22.09.2010</a:t>
            </a:r>
          </a:p>
        </p:txBody>
      </p:sp>
      <p:sp>
        <p:nvSpPr>
          <p:cNvPr id="32771" name="Rectangle 9"/>
          <p:cNvSpPr>
            <a:spLocks noGrp="1" noChangeArrowheads="1"/>
          </p:cNvSpPr>
          <p:nvPr>
            <p:ph type="sldNum"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fld id="{015F3CEC-0B57-4A41-9378-6AC93F5B0A71}" type="slidenum">
              <a:rPr lang="de-DE" altLang="de-DE" smtClean="0"/>
              <a:pPr eaLnBrk="1" hangingPunct="1">
                <a:spcBef>
                  <a:spcPct val="0"/>
                </a:spcBef>
              </a:pPr>
              <a:t>1</a:t>
            </a:fld>
            <a:endParaRPr lang="de-DE" altLang="de-DE" smtClean="0"/>
          </a:p>
        </p:txBody>
      </p:sp>
      <p:sp>
        <p:nvSpPr>
          <p:cNvPr id="32772" name="Rectangle 1"/>
          <p:cNvSpPr>
            <a:spLocks noGrp="1" noRot="1" noChangeAspect="1" noChangeArrowheads="1" noTextEdit="1"/>
          </p:cNvSpPr>
          <p:nvPr>
            <p:ph type="sldImg"/>
          </p:nvPr>
        </p:nvSpPr>
        <p:spPr>
          <a:xfrm>
            <a:off x="1143000" y="685800"/>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2773" name="Rectangle 2"/>
          <p:cNvSpPr>
            <a:spLocks noGrp="1" noChangeArrowheads="1"/>
          </p:cNvSpPr>
          <p:nvPr>
            <p:ph type="body" idx="1"/>
          </p:nvPr>
        </p:nvSpPr>
        <p:spPr>
          <a:xfrm>
            <a:off x="685800" y="4344767"/>
            <a:ext cx="5486400" cy="4115191"/>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8"/>
          <p:cNvSpPr>
            <a:spLocks noGrp="1" noChangeArrowheads="1"/>
          </p:cNvSpPr>
          <p:nvPr>
            <p:ph type="ftr"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r>
              <a:rPr lang="de-DE" altLang="de-DE" smtClean="0"/>
              <a:t>22.09.2010</a:t>
            </a:r>
          </a:p>
        </p:txBody>
      </p:sp>
      <p:sp>
        <p:nvSpPr>
          <p:cNvPr id="39939" name="Rectangle 9"/>
          <p:cNvSpPr>
            <a:spLocks noGrp="1" noChangeArrowheads="1"/>
          </p:cNvSpPr>
          <p:nvPr>
            <p:ph type="sldNum"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fld id="{B0942FBF-84D5-4F33-B9FA-59484E99080A}" type="slidenum">
              <a:rPr lang="de-DE" altLang="de-DE" smtClean="0"/>
              <a:pPr eaLnBrk="1" hangingPunct="1">
                <a:spcBef>
                  <a:spcPct val="0"/>
                </a:spcBef>
              </a:pPr>
              <a:t>10</a:t>
            </a:fld>
            <a:endParaRPr lang="de-DE" altLang="de-DE" smtClean="0"/>
          </a:p>
        </p:txBody>
      </p:sp>
      <p:sp>
        <p:nvSpPr>
          <p:cNvPr id="39940" name="Text Box 1"/>
          <p:cNvSpPr txBox="1">
            <a:spLocks noChangeArrowheads="1"/>
          </p:cNvSpPr>
          <p:nvPr/>
        </p:nvSpPr>
        <p:spPr bwMode="auto">
          <a:xfrm>
            <a:off x="0" y="8686409"/>
            <a:ext cx="2971800" cy="457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r>
              <a:rPr lang="de-DE" altLang="de-DE">
                <a:latin typeface="Arial" charset="0"/>
              </a:rPr>
              <a:t>22.09.2010</a:t>
            </a:r>
          </a:p>
        </p:txBody>
      </p:sp>
      <p:sp>
        <p:nvSpPr>
          <p:cNvPr id="39941" name="Text Box 2"/>
          <p:cNvSpPr txBox="1">
            <a:spLocks noChangeArrowheads="1"/>
          </p:cNvSpPr>
          <p:nvPr/>
        </p:nvSpPr>
        <p:spPr bwMode="auto">
          <a:xfrm>
            <a:off x="3884613" y="8686409"/>
            <a:ext cx="2971800" cy="457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algn="r" eaLnBrk="1" hangingPunct="1">
              <a:spcBef>
                <a:spcPct val="0"/>
              </a:spcBef>
            </a:pPr>
            <a:fld id="{6FE9D058-0E9E-434A-8124-8929B6A2E11A}" type="slidenum">
              <a:rPr lang="de-DE" altLang="de-DE">
                <a:latin typeface="Arial" charset="0"/>
              </a:rPr>
              <a:pPr algn="r" eaLnBrk="1" hangingPunct="1">
                <a:spcBef>
                  <a:spcPct val="0"/>
                </a:spcBef>
              </a:pPr>
              <a:t>10</a:t>
            </a:fld>
            <a:endParaRPr lang="de-DE" altLang="de-DE">
              <a:latin typeface="Arial" charset="0"/>
            </a:endParaRPr>
          </a:p>
        </p:txBody>
      </p:sp>
      <p:sp>
        <p:nvSpPr>
          <p:cNvPr id="39942" name="Rectangle 3"/>
          <p:cNvSpPr>
            <a:spLocks noGrp="1" noRot="1" noChangeAspect="1" noChangeArrowheads="1" noTextEdit="1"/>
          </p:cNvSpPr>
          <p:nvPr>
            <p:ph type="sldImg"/>
          </p:nvPr>
        </p:nvSpPr>
        <p:spPr>
          <a:solidFill>
            <a:srgbClr val="FFFFFF"/>
          </a:solidFill>
        </p:spPr>
      </p:sp>
      <p:sp>
        <p:nvSpPr>
          <p:cNvPr id="39943" name="Text Box 4"/>
          <p:cNvSpPr>
            <a:spLocks noGrp="1" noChangeArrowheads="1"/>
          </p:cNvSpPr>
          <p:nvPr>
            <p:ph type="body" idx="1"/>
          </p:nvPr>
        </p:nvSpPr>
        <p:spPr>
          <a:xfrm>
            <a:off x="685800" y="4344767"/>
            <a:ext cx="5486400" cy="4115191"/>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ts val="4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de-DE" smtClean="0">
              <a:ea typeface="Microsoft YaHei" charset="-12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8"/>
          <p:cNvSpPr>
            <a:spLocks noGrp="1" noChangeArrowheads="1"/>
          </p:cNvSpPr>
          <p:nvPr>
            <p:ph type="ftr"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r>
              <a:rPr lang="de-DE" altLang="de-DE" smtClean="0"/>
              <a:t>22.09.2010</a:t>
            </a:r>
          </a:p>
        </p:txBody>
      </p:sp>
      <p:sp>
        <p:nvSpPr>
          <p:cNvPr id="39939" name="Rectangle 9"/>
          <p:cNvSpPr>
            <a:spLocks noGrp="1" noChangeArrowheads="1"/>
          </p:cNvSpPr>
          <p:nvPr>
            <p:ph type="sldNum"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fld id="{B0942FBF-84D5-4F33-B9FA-59484E99080A}" type="slidenum">
              <a:rPr lang="de-DE" altLang="de-DE" smtClean="0"/>
              <a:pPr eaLnBrk="1" hangingPunct="1">
                <a:spcBef>
                  <a:spcPct val="0"/>
                </a:spcBef>
              </a:pPr>
              <a:t>11</a:t>
            </a:fld>
            <a:endParaRPr lang="de-DE" altLang="de-DE" smtClean="0"/>
          </a:p>
        </p:txBody>
      </p:sp>
      <p:sp>
        <p:nvSpPr>
          <p:cNvPr id="39940" name="Text Box 1"/>
          <p:cNvSpPr txBox="1">
            <a:spLocks noChangeArrowheads="1"/>
          </p:cNvSpPr>
          <p:nvPr/>
        </p:nvSpPr>
        <p:spPr bwMode="auto">
          <a:xfrm>
            <a:off x="0" y="8686409"/>
            <a:ext cx="2971800" cy="457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r>
              <a:rPr lang="de-DE" altLang="de-DE">
                <a:latin typeface="Arial" charset="0"/>
              </a:rPr>
              <a:t>22.09.2010</a:t>
            </a:r>
          </a:p>
        </p:txBody>
      </p:sp>
      <p:sp>
        <p:nvSpPr>
          <p:cNvPr id="39941" name="Text Box 2"/>
          <p:cNvSpPr txBox="1">
            <a:spLocks noChangeArrowheads="1"/>
          </p:cNvSpPr>
          <p:nvPr/>
        </p:nvSpPr>
        <p:spPr bwMode="auto">
          <a:xfrm>
            <a:off x="3884613" y="8686409"/>
            <a:ext cx="2971800" cy="457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algn="r" eaLnBrk="1" hangingPunct="1">
              <a:spcBef>
                <a:spcPct val="0"/>
              </a:spcBef>
            </a:pPr>
            <a:fld id="{6FE9D058-0E9E-434A-8124-8929B6A2E11A}" type="slidenum">
              <a:rPr lang="de-DE" altLang="de-DE">
                <a:latin typeface="Arial" charset="0"/>
              </a:rPr>
              <a:pPr algn="r" eaLnBrk="1" hangingPunct="1">
                <a:spcBef>
                  <a:spcPct val="0"/>
                </a:spcBef>
              </a:pPr>
              <a:t>11</a:t>
            </a:fld>
            <a:endParaRPr lang="de-DE" altLang="de-DE">
              <a:latin typeface="Arial" charset="0"/>
            </a:endParaRPr>
          </a:p>
        </p:txBody>
      </p:sp>
      <p:sp>
        <p:nvSpPr>
          <p:cNvPr id="39942" name="Rectangle 3"/>
          <p:cNvSpPr>
            <a:spLocks noGrp="1" noRot="1" noChangeAspect="1" noChangeArrowheads="1" noTextEdit="1"/>
          </p:cNvSpPr>
          <p:nvPr>
            <p:ph type="sldImg"/>
          </p:nvPr>
        </p:nvSpPr>
        <p:spPr>
          <a:solidFill>
            <a:srgbClr val="FFFFFF"/>
          </a:solidFill>
        </p:spPr>
      </p:sp>
      <p:sp>
        <p:nvSpPr>
          <p:cNvPr id="39943" name="Text Box 4"/>
          <p:cNvSpPr>
            <a:spLocks noGrp="1" noChangeArrowheads="1"/>
          </p:cNvSpPr>
          <p:nvPr>
            <p:ph type="body" idx="1"/>
          </p:nvPr>
        </p:nvSpPr>
        <p:spPr>
          <a:xfrm>
            <a:off x="685800" y="4344767"/>
            <a:ext cx="5486400" cy="4115191"/>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ts val="4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de-DE" smtClean="0">
              <a:ea typeface="Microsoft YaHei" charset="-122"/>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8"/>
          <p:cNvSpPr>
            <a:spLocks noGrp="1" noChangeArrowheads="1"/>
          </p:cNvSpPr>
          <p:nvPr>
            <p:ph type="ftr"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r>
              <a:rPr lang="de-DE" altLang="de-DE" smtClean="0"/>
              <a:t>22.09.2010</a:t>
            </a:r>
          </a:p>
        </p:txBody>
      </p:sp>
      <p:sp>
        <p:nvSpPr>
          <p:cNvPr id="40963" name="Rectangle 9"/>
          <p:cNvSpPr>
            <a:spLocks noGrp="1" noChangeArrowheads="1"/>
          </p:cNvSpPr>
          <p:nvPr>
            <p:ph type="sldNum"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fld id="{0DC9F23E-B0A9-4F61-8056-6C25A4FAF0E9}" type="slidenum">
              <a:rPr lang="de-DE" altLang="de-DE" smtClean="0"/>
              <a:pPr eaLnBrk="1" hangingPunct="1">
                <a:spcBef>
                  <a:spcPct val="0"/>
                </a:spcBef>
              </a:pPr>
              <a:t>12</a:t>
            </a:fld>
            <a:endParaRPr lang="de-DE" altLang="de-DE" smtClean="0"/>
          </a:p>
        </p:txBody>
      </p:sp>
      <p:sp>
        <p:nvSpPr>
          <p:cNvPr id="40964" name="Text Box 1"/>
          <p:cNvSpPr txBox="1">
            <a:spLocks noChangeArrowheads="1"/>
          </p:cNvSpPr>
          <p:nvPr/>
        </p:nvSpPr>
        <p:spPr bwMode="auto">
          <a:xfrm>
            <a:off x="0" y="8686409"/>
            <a:ext cx="2971800" cy="457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buClrTx/>
              <a:buFontTx/>
              <a:buNone/>
            </a:pPr>
            <a:r>
              <a:rPr lang="de-DE" altLang="de-DE">
                <a:latin typeface="Arial" charset="0"/>
              </a:rPr>
              <a:t>22.09.2010</a:t>
            </a:r>
          </a:p>
        </p:txBody>
      </p:sp>
      <p:sp>
        <p:nvSpPr>
          <p:cNvPr id="40965" name="Text Box 2"/>
          <p:cNvSpPr txBox="1">
            <a:spLocks noChangeArrowheads="1"/>
          </p:cNvSpPr>
          <p:nvPr/>
        </p:nvSpPr>
        <p:spPr bwMode="auto">
          <a:xfrm>
            <a:off x="3884613" y="8686409"/>
            <a:ext cx="2971800" cy="457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algn="r" eaLnBrk="1" hangingPunct="1">
              <a:spcBef>
                <a:spcPct val="0"/>
              </a:spcBef>
              <a:buClrTx/>
              <a:buFontTx/>
              <a:buNone/>
            </a:pPr>
            <a:fld id="{7EF59876-D466-46D0-97E6-1E82EC9F091A}" type="slidenum">
              <a:rPr lang="de-DE" altLang="de-DE">
                <a:latin typeface="Arial" charset="0"/>
              </a:rPr>
              <a:pPr algn="r" eaLnBrk="1" hangingPunct="1">
                <a:spcBef>
                  <a:spcPct val="0"/>
                </a:spcBef>
                <a:buClrTx/>
                <a:buFontTx/>
                <a:buNone/>
              </a:pPr>
              <a:t>12</a:t>
            </a:fld>
            <a:endParaRPr lang="de-DE" altLang="de-DE">
              <a:latin typeface="Arial" charset="0"/>
            </a:endParaRPr>
          </a:p>
        </p:txBody>
      </p:sp>
      <p:sp>
        <p:nvSpPr>
          <p:cNvPr id="40966" name="Rectangle 3"/>
          <p:cNvSpPr>
            <a:spLocks noGrp="1" noRot="1" noChangeAspect="1" noChangeArrowheads="1" noTextEdit="1"/>
          </p:cNvSpPr>
          <p:nvPr>
            <p:ph type="sldImg"/>
          </p:nvPr>
        </p:nvSpPr>
        <p:spPr>
          <a:xfrm>
            <a:off x="1143000" y="685800"/>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67" name="Rectangle 4"/>
          <p:cNvSpPr>
            <a:spLocks noGrp="1" noChangeArrowheads="1"/>
          </p:cNvSpPr>
          <p:nvPr>
            <p:ph type="body" idx="1"/>
          </p:nvPr>
        </p:nvSpPr>
        <p:spPr>
          <a:xfrm>
            <a:off x="685800" y="4344767"/>
            <a:ext cx="5486400" cy="4115191"/>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spcBef>
                <a:spcPts val="4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de-DE" smtClean="0">
              <a:ea typeface="Microsoft YaHei" charset="-122"/>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8"/>
          <p:cNvSpPr>
            <a:spLocks noGrp="1" noChangeArrowheads="1"/>
          </p:cNvSpPr>
          <p:nvPr>
            <p:ph type="ftr"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r>
              <a:rPr lang="de-DE" altLang="de-DE" smtClean="0"/>
              <a:t>22.09.2010</a:t>
            </a:r>
          </a:p>
        </p:txBody>
      </p:sp>
      <p:sp>
        <p:nvSpPr>
          <p:cNvPr id="40963" name="Rectangle 9"/>
          <p:cNvSpPr>
            <a:spLocks noGrp="1" noChangeArrowheads="1"/>
          </p:cNvSpPr>
          <p:nvPr>
            <p:ph type="sldNum"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fld id="{0DC9F23E-B0A9-4F61-8056-6C25A4FAF0E9}" type="slidenum">
              <a:rPr lang="de-DE" altLang="de-DE" smtClean="0"/>
              <a:pPr eaLnBrk="1" hangingPunct="1">
                <a:spcBef>
                  <a:spcPct val="0"/>
                </a:spcBef>
              </a:pPr>
              <a:t>13</a:t>
            </a:fld>
            <a:endParaRPr lang="de-DE" altLang="de-DE" smtClean="0"/>
          </a:p>
        </p:txBody>
      </p:sp>
      <p:sp>
        <p:nvSpPr>
          <p:cNvPr id="40964" name="Text Box 1"/>
          <p:cNvSpPr txBox="1">
            <a:spLocks noChangeArrowheads="1"/>
          </p:cNvSpPr>
          <p:nvPr/>
        </p:nvSpPr>
        <p:spPr bwMode="auto">
          <a:xfrm>
            <a:off x="0" y="8686409"/>
            <a:ext cx="2971800" cy="457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buClrTx/>
              <a:buFontTx/>
              <a:buNone/>
            </a:pPr>
            <a:r>
              <a:rPr lang="de-DE" altLang="de-DE">
                <a:latin typeface="Arial" charset="0"/>
              </a:rPr>
              <a:t>22.09.2010</a:t>
            </a:r>
          </a:p>
        </p:txBody>
      </p:sp>
      <p:sp>
        <p:nvSpPr>
          <p:cNvPr id="40965" name="Text Box 2"/>
          <p:cNvSpPr txBox="1">
            <a:spLocks noChangeArrowheads="1"/>
          </p:cNvSpPr>
          <p:nvPr/>
        </p:nvSpPr>
        <p:spPr bwMode="auto">
          <a:xfrm>
            <a:off x="3884613" y="8686409"/>
            <a:ext cx="2971800" cy="457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algn="r" eaLnBrk="1" hangingPunct="1">
              <a:spcBef>
                <a:spcPct val="0"/>
              </a:spcBef>
              <a:buClrTx/>
              <a:buFontTx/>
              <a:buNone/>
            </a:pPr>
            <a:fld id="{7EF59876-D466-46D0-97E6-1E82EC9F091A}" type="slidenum">
              <a:rPr lang="de-DE" altLang="de-DE">
                <a:latin typeface="Arial" charset="0"/>
              </a:rPr>
              <a:pPr algn="r" eaLnBrk="1" hangingPunct="1">
                <a:spcBef>
                  <a:spcPct val="0"/>
                </a:spcBef>
                <a:buClrTx/>
                <a:buFontTx/>
                <a:buNone/>
              </a:pPr>
              <a:t>13</a:t>
            </a:fld>
            <a:endParaRPr lang="de-DE" altLang="de-DE">
              <a:latin typeface="Arial" charset="0"/>
            </a:endParaRPr>
          </a:p>
        </p:txBody>
      </p:sp>
      <p:sp>
        <p:nvSpPr>
          <p:cNvPr id="40966" name="Rectangle 3"/>
          <p:cNvSpPr>
            <a:spLocks noGrp="1" noRot="1" noChangeAspect="1" noChangeArrowheads="1" noTextEdit="1"/>
          </p:cNvSpPr>
          <p:nvPr>
            <p:ph type="sldImg"/>
          </p:nvPr>
        </p:nvSpPr>
        <p:spPr>
          <a:xfrm>
            <a:off x="1143000" y="685800"/>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67" name="Rectangle 4"/>
          <p:cNvSpPr>
            <a:spLocks noGrp="1" noChangeArrowheads="1"/>
          </p:cNvSpPr>
          <p:nvPr>
            <p:ph type="body" idx="1"/>
          </p:nvPr>
        </p:nvSpPr>
        <p:spPr>
          <a:xfrm>
            <a:off x="685800" y="4344767"/>
            <a:ext cx="5486400" cy="4115191"/>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spcBef>
                <a:spcPts val="4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de-DE" smtClean="0">
              <a:ea typeface="Microsoft YaHei" charset="-122"/>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8"/>
          <p:cNvSpPr>
            <a:spLocks noGrp="1" noChangeArrowheads="1"/>
          </p:cNvSpPr>
          <p:nvPr>
            <p:ph type="ftr"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r>
              <a:rPr lang="de-DE" altLang="de-DE" smtClean="0"/>
              <a:t>22.09.2010</a:t>
            </a:r>
          </a:p>
        </p:txBody>
      </p:sp>
      <p:sp>
        <p:nvSpPr>
          <p:cNvPr id="41987" name="Rectangle 9"/>
          <p:cNvSpPr>
            <a:spLocks noGrp="1" noChangeArrowheads="1"/>
          </p:cNvSpPr>
          <p:nvPr>
            <p:ph type="sldNum"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fld id="{2EBB7ECE-05A5-4CFB-946D-D491D648985D}" type="slidenum">
              <a:rPr lang="de-DE" altLang="de-DE" smtClean="0"/>
              <a:pPr eaLnBrk="1" hangingPunct="1">
                <a:spcBef>
                  <a:spcPct val="0"/>
                </a:spcBef>
              </a:pPr>
              <a:t>14</a:t>
            </a:fld>
            <a:endParaRPr lang="de-DE" altLang="de-DE" smtClean="0"/>
          </a:p>
        </p:txBody>
      </p:sp>
      <p:sp>
        <p:nvSpPr>
          <p:cNvPr id="41988" name="Rectangle 1"/>
          <p:cNvSpPr>
            <a:spLocks noGrp="1" noRot="1" noChangeAspect="1" noChangeArrowheads="1" noTextEdit="1"/>
          </p:cNvSpPr>
          <p:nvPr>
            <p:ph type="sldImg"/>
          </p:nvPr>
        </p:nvSpPr>
        <p:spPr>
          <a:xfrm>
            <a:off x="1143000" y="685800"/>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989" name="Rectangle 2"/>
          <p:cNvSpPr>
            <a:spLocks noGrp="1" noChangeArrowheads="1"/>
          </p:cNvSpPr>
          <p:nvPr>
            <p:ph type="body" idx="1"/>
          </p:nvPr>
        </p:nvSpPr>
        <p:spPr>
          <a:xfrm>
            <a:off x="685800" y="4344767"/>
            <a:ext cx="5486400" cy="4115191"/>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8"/>
          <p:cNvSpPr>
            <a:spLocks noGrp="1" noChangeArrowheads="1"/>
          </p:cNvSpPr>
          <p:nvPr>
            <p:ph type="ftr"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r>
              <a:rPr lang="de-DE" altLang="de-DE" smtClean="0"/>
              <a:t>22.09.2010</a:t>
            </a:r>
          </a:p>
        </p:txBody>
      </p:sp>
      <p:sp>
        <p:nvSpPr>
          <p:cNvPr id="43011" name="Rectangle 9"/>
          <p:cNvSpPr>
            <a:spLocks noGrp="1" noChangeArrowheads="1"/>
          </p:cNvSpPr>
          <p:nvPr>
            <p:ph type="sldNum"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fld id="{3439B35E-3EDC-40C6-9E56-CEE72B5A2497}" type="slidenum">
              <a:rPr lang="de-DE" altLang="de-DE" smtClean="0"/>
              <a:pPr eaLnBrk="1" hangingPunct="1">
                <a:spcBef>
                  <a:spcPct val="0"/>
                </a:spcBef>
              </a:pPr>
              <a:t>15</a:t>
            </a:fld>
            <a:endParaRPr lang="de-DE" altLang="de-DE" smtClean="0"/>
          </a:p>
        </p:txBody>
      </p:sp>
      <p:sp>
        <p:nvSpPr>
          <p:cNvPr id="43012" name="Text Box 1"/>
          <p:cNvSpPr txBox="1">
            <a:spLocks noChangeArrowheads="1"/>
          </p:cNvSpPr>
          <p:nvPr/>
        </p:nvSpPr>
        <p:spPr bwMode="auto">
          <a:xfrm>
            <a:off x="0" y="8686409"/>
            <a:ext cx="2971800" cy="457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buClrTx/>
              <a:buFontTx/>
              <a:buNone/>
            </a:pPr>
            <a:r>
              <a:rPr lang="de-DE" altLang="de-DE">
                <a:latin typeface="Arial" charset="0"/>
              </a:rPr>
              <a:t>22.09.2010</a:t>
            </a:r>
          </a:p>
        </p:txBody>
      </p:sp>
      <p:sp>
        <p:nvSpPr>
          <p:cNvPr id="43013" name="Text Box 2"/>
          <p:cNvSpPr txBox="1">
            <a:spLocks noChangeArrowheads="1"/>
          </p:cNvSpPr>
          <p:nvPr/>
        </p:nvSpPr>
        <p:spPr bwMode="auto">
          <a:xfrm>
            <a:off x="3884613" y="8686409"/>
            <a:ext cx="2971800" cy="457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algn="r" eaLnBrk="1" hangingPunct="1">
              <a:spcBef>
                <a:spcPct val="0"/>
              </a:spcBef>
              <a:buClrTx/>
              <a:buFontTx/>
              <a:buNone/>
            </a:pPr>
            <a:fld id="{9DE1F2CE-2511-48F9-8F30-990E1F46D82B}" type="slidenum">
              <a:rPr lang="de-DE" altLang="de-DE">
                <a:latin typeface="Arial" charset="0"/>
              </a:rPr>
              <a:pPr algn="r" eaLnBrk="1" hangingPunct="1">
                <a:spcBef>
                  <a:spcPct val="0"/>
                </a:spcBef>
                <a:buClrTx/>
                <a:buFontTx/>
                <a:buNone/>
              </a:pPr>
              <a:t>15</a:t>
            </a:fld>
            <a:endParaRPr lang="de-DE" altLang="de-DE">
              <a:latin typeface="Arial" charset="0"/>
            </a:endParaRPr>
          </a:p>
        </p:txBody>
      </p:sp>
      <p:sp>
        <p:nvSpPr>
          <p:cNvPr id="43014" name="Rectangle 3"/>
          <p:cNvSpPr>
            <a:spLocks noGrp="1" noRot="1" noChangeAspect="1" noChangeArrowheads="1" noTextEdit="1"/>
          </p:cNvSpPr>
          <p:nvPr>
            <p:ph type="sldImg"/>
          </p:nvPr>
        </p:nvSpPr>
        <p:spPr>
          <a:xfrm>
            <a:off x="1143000" y="685800"/>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3015" name="Rectangle 4"/>
          <p:cNvSpPr>
            <a:spLocks noGrp="1" noChangeArrowheads="1"/>
          </p:cNvSpPr>
          <p:nvPr>
            <p:ph type="body" idx="1"/>
          </p:nvPr>
        </p:nvSpPr>
        <p:spPr>
          <a:xfrm>
            <a:off x="685800" y="4344767"/>
            <a:ext cx="5486400" cy="4115191"/>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spcBef>
                <a:spcPts val="4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de-DE" smtClean="0">
              <a:ea typeface="Microsoft YaHei" charset="-122"/>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8"/>
          <p:cNvSpPr>
            <a:spLocks noGrp="1" noChangeArrowheads="1"/>
          </p:cNvSpPr>
          <p:nvPr>
            <p:ph type="ftr"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r>
              <a:rPr lang="de-DE" altLang="de-DE" smtClean="0"/>
              <a:t>22.09.2010</a:t>
            </a:r>
          </a:p>
        </p:txBody>
      </p:sp>
      <p:sp>
        <p:nvSpPr>
          <p:cNvPr id="43011" name="Rectangle 9"/>
          <p:cNvSpPr>
            <a:spLocks noGrp="1" noChangeArrowheads="1"/>
          </p:cNvSpPr>
          <p:nvPr>
            <p:ph type="sldNum"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fld id="{3439B35E-3EDC-40C6-9E56-CEE72B5A2497}" type="slidenum">
              <a:rPr lang="de-DE" altLang="de-DE" smtClean="0"/>
              <a:pPr eaLnBrk="1" hangingPunct="1">
                <a:spcBef>
                  <a:spcPct val="0"/>
                </a:spcBef>
              </a:pPr>
              <a:t>16</a:t>
            </a:fld>
            <a:endParaRPr lang="de-DE" altLang="de-DE" smtClean="0"/>
          </a:p>
        </p:txBody>
      </p:sp>
      <p:sp>
        <p:nvSpPr>
          <p:cNvPr id="43012" name="Text Box 1"/>
          <p:cNvSpPr txBox="1">
            <a:spLocks noChangeArrowheads="1"/>
          </p:cNvSpPr>
          <p:nvPr/>
        </p:nvSpPr>
        <p:spPr bwMode="auto">
          <a:xfrm>
            <a:off x="0" y="8686409"/>
            <a:ext cx="2971800" cy="457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buClrTx/>
              <a:buFontTx/>
              <a:buNone/>
            </a:pPr>
            <a:r>
              <a:rPr lang="de-DE" altLang="de-DE">
                <a:latin typeface="Arial" charset="0"/>
              </a:rPr>
              <a:t>22.09.2010</a:t>
            </a:r>
          </a:p>
        </p:txBody>
      </p:sp>
      <p:sp>
        <p:nvSpPr>
          <p:cNvPr id="43013" name="Text Box 2"/>
          <p:cNvSpPr txBox="1">
            <a:spLocks noChangeArrowheads="1"/>
          </p:cNvSpPr>
          <p:nvPr/>
        </p:nvSpPr>
        <p:spPr bwMode="auto">
          <a:xfrm>
            <a:off x="3884613" y="8686409"/>
            <a:ext cx="2971800" cy="457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algn="r" eaLnBrk="1" hangingPunct="1">
              <a:spcBef>
                <a:spcPct val="0"/>
              </a:spcBef>
              <a:buClrTx/>
              <a:buFontTx/>
              <a:buNone/>
            </a:pPr>
            <a:fld id="{9DE1F2CE-2511-48F9-8F30-990E1F46D82B}" type="slidenum">
              <a:rPr lang="de-DE" altLang="de-DE">
                <a:latin typeface="Arial" charset="0"/>
              </a:rPr>
              <a:pPr algn="r" eaLnBrk="1" hangingPunct="1">
                <a:spcBef>
                  <a:spcPct val="0"/>
                </a:spcBef>
                <a:buClrTx/>
                <a:buFontTx/>
                <a:buNone/>
              </a:pPr>
              <a:t>16</a:t>
            </a:fld>
            <a:endParaRPr lang="de-DE" altLang="de-DE">
              <a:latin typeface="Arial" charset="0"/>
            </a:endParaRPr>
          </a:p>
        </p:txBody>
      </p:sp>
      <p:sp>
        <p:nvSpPr>
          <p:cNvPr id="43014" name="Rectangle 3"/>
          <p:cNvSpPr>
            <a:spLocks noGrp="1" noRot="1" noChangeAspect="1" noChangeArrowheads="1" noTextEdit="1"/>
          </p:cNvSpPr>
          <p:nvPr>
            <p:ph type="sldImg"/>
          </p:nvPr>
        </p:nvSpPr>
        <p:spPr>
          <a:xfrm>
            <a:off x="1143000" y="685800"/>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3015" name="Rectangle 4"/>
          <p:cNvSpPr>
            <a:spLocks noGrp="1" noChangeArrowheads="1"/>
          </p:cNvSpPr>
          <p:nvPr>
            <p:ph type="body" idx="1"/>
          </p:nvPr>
        </p:nvSpPr>
        <p:spPr>
          <a:xfrm>
            <a:off x="685800" y="4344767"/>
            <a:ext cx="5486400" cy="4115191"/>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spcBef>
                <a:spcPts val="4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de-DE" smtClean="0">
              <a:ea typeface="Microsoft YaHei" charset="-122"/>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8"/>
          <p:cNvSpPr>
            <a:spLocks noGrp="1" noChangeArrowheads="1"/>
          </p:cNvSpPr>
          <p:nvPr>
            <p:ph type="ftr"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r>
              <a:rPr lang="de-DE" altLang="de-DE" smtClean="0"/>
              <a:t>22.09.2010</a:t>
            </a:r>
          </a:p>
        </p:txBody>
      </p:sp>
      <p:sp>
        <p:nvSpPr>
          <p:cNvPr id="45059" name="Rectangle 9"/>
          <p:cNvSpPr>
            <a:spLocks noGrp="1" noChangeArrowheads="1"/>
          </p:cNvSpPr>
          <p:nvPr>
            <p:ph type="sldNum"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fld id="{FC03EF03-9243-4090-AB10-52B74FBC5DAA}" type="slidenum">
              <a:rPr lang="de-DE" altLang="de-DE" smtClean="0"/>
              <a:pPr eaLnBrk="1" hangingPunct="1">
                <a:spcBef>
                  <a:spcPct val="0"/>
                </a:spcBef>
              </a:pPr>
              <a:t>17</a:t>
            </a:fld>
            <a:endParaRPr lang="de-DE" altLang="de-DE" smtClean="0"/>
          </a:p>
        </p:txBody>
      </p:sp>
      <p:sp>
        <p:nvSpPr>
          <p:cNvPr id="45060" name="Text Box 1"/>
          <p:cNvSpPr txBox="1">
            <a:spLocks noChangeArrowheads="1"/>
          </p:cNvSpPr>
          <p:nvPr/>
        </p:nvSpPr>
        <p:spPr bwMode="auto">
          <a:xfrm>
            <a:off x="0" y="8686409"/>
            <a:ext cx="2971800" cy="457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r>
              <a:rPr lang="de-DE" altLang="de-DE">
                <a:latin typeface="Arial" charset="0"/>
              </a:rPr>
              <a:t>22.09.2010</a:t>
            </a:r>
          </a:p>
        </p:txBody>
      </p:sp>
      <p:sp>
        <p:nvSpPr>
          <p:cNvPr id="45061" name="Text Box 2"/>
          <p:cNvSpPr txBox="1">
            <a:spLocks noChangeArrowheads="1"/>
          </p:cNvSpPr>
          <p:nvPr/>
        </p:nvSpPr>
        <p:spPr bwMode="auto">
          <a:xfrm>
            <a:off x="3884613" y="8686409"/>
            <a:ext cx="2971800" cy="457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algn="r" eaLnBrk="1" hangingPunct="1">
              <a:spcBef>
                <a:spcPct val="0"/>
              </a:spcBef>
            </a:pPr>
            <a:fld id="{68BBE510-3EC2-4976-9832-F3072D247E87}" type="slidenum">
              <a:rPr lang="de-DE" altLang="de-DE">
                <a:latin typeface="Arial" charset="0"/>
              </a:rPr>
              <a:pPr algn="r" eaLnBrk="1" hangingPunct="1">
                <a:spcBef>
                  <a:spcPct val="0"/>
                </a:spcBef>
              </a:pPr>
              <a:t>17</a:t>
            </a:fld>
            <a:endParaRPr lang="de-DE" altLang="de-DE">
              <a:latin typeface="Arial" charset="0"/>
            </a:endParaRPr>
          </a:p>
        </p:txBody>
      </p:sp>
      <p:sp>
        <p:nvSpPr>
          <p:cNvPr id="45062" name="Rectangle 3"/>
          <p:cNvSpPr>
            <a:spLocks noGrp="1" noRot="1" noChangeAspect="1" noChangeArrowheads="1" noTextEdit="1"/>
          </p:cNvSpPr>
          <p:nvPr>
            <p:ph type="sldImg"/>
          </p:nvPr>
        </p:nvSpPr>
        <p:spPr>
          <a:solidFill>
            <a:srgbClr val="FFFFFF"/>
          </a:solidFill>
        </p:spPr>
      </p:sp>
      <p:sp>
        <p:nvSpPr>
          <p:cNvPr id="45063" name="Rectangle 4"/>
          <p:cNvSpPr>
            <a:spLocks noGrp="1" noChangeArrowheads="1"/>
          </p:cNvSpPr>
          <p:nvPr>
            <p:ph type="body" idx="1"/>
          </p:nvPr>
        </p:nvSpPr>
        <p:spPr>
          <a:xfrm>
            <a:off x="685800" y="4344767"/>
            <a:ext cx="5486400" cy="4115191"/>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spcBef>
                <a:spcPts val="4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de-DE" smtClean="0">
              <a:ea typeface="Microsoft YaHei" charset="-122"/>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8"/>
          <p:cNvSpPr>
            <a:spLocks noGrp="1" noChangeArrowheads="1"/>
          </p:cNvSpPr>
          <p:nvPr>
            <p:ph type="ftr"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r>
              <a:rPr lang="de-DE" altLang="de-DE" smtClean="0"/>
              <a:t>22.09.2010</a:t>
            </a:r>
          </a:p>
        </p:txBody>
      </p:sp>
      <p:sp>
        <p:nvSpPr>
          <p:cNvPr id="39939" name="Rectangle 9"/>
          <p:cNvSpPr>
            <a:spLocks noGrp="1" noChangeArrowheads="1"/>
          </p:cNvSpPr>
          <p:nvPr>
            <p:ph type="sldNum"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fld id="{B0942FBF-84D5-4F33-B9FA-59484E99080A}" type="slidenum">
              <a:rPr lang="de-DE" altLang="de-DE" smtClean="0"/>
              <a:pPr eaLnBrk="1" hangingPunct="1">
                <a:spcBef>
                  <a:spcPct val="0"/>
                </a:spcBef>
              </a:pPr>
              <a:t>18</a:t>
            </a:fld>
            <a:endParaRPr lang="de-DE" altLang="de-DE" smtClean="0"/>
          </a:p>
        </p:txBody>
      </p:sp>
      <p:sp>
        <p:nvSpPr>
          <p:cNvPr id="39940" name="Text Box 1"/>
          <p:cNvSpPr txBox="1">
            <a:spLocks noChangeArrowheads="1"/>
          </p:cNvSpPr>
          <p:nvPr/>
        </p:nvSpPr>
        <p:spPr bwMode="auto">
          <a:xfrm>
            <a:off x="0" y="8686409"/>
            <a:ext cx="2971800" cy="457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r>
              <a:rPr lang="de-DE" altLang="de-DE">
                <a:latin typeface="Arial" charset="0"/>
              </a:rPr>
              <a:t>22.09.2010</a:t>
            </a:r>
          </a:p>
        </p:txBody>
      </p:sp>
      <p:sp>
        <p:nvSpPr>
          <p:cNvPr id="39941" name="Text Box 2"/>
          <p:cNvSpPr txBox="1">
            <a:spLocks noChangeArrowheads="1"/>
          </p:cNvSpPr>
          <p:nvPr/>
        </p:nvSpPr>
        <p:spPr bwMode="auto">
          <a:xfrm>
            <a:off x="3884614" y="8686409"/>
            <a:ext cx="2971800" cy="457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algn="r" eaLnBrk="1" hangingPunct="1">
              <a:spcBef>
                <a:spcPct val="0"/>
              </a:spcBef>
            </a:pPr>
            <a:fld id="{6FE9D058-0E9E-434A-8124-8929B6A2E11A}" type="slidenum">
              <a:rPr lang="de-DE" altLang="de-DE">
                <a:latin typeface="Arial" charset="0"/>
              </a:rPr>
              <a:pPr algn="r" eaLnBrk="1" hangingPunct="1">
                <a:spcBef>
                  <a:spcPct val="0"/>
                </a:spcBef>
              </a:pPr>
              <a:t>18</a:t>
            </a:fld>
            <a:endParaRPr lang="de-DE" altLang="de-DE">
              <a:latin typeface="Arial" charset="0"/>
            </a:endParaRPr>
          </a:p>
        </p:txBody>
      </p:sp>
      <p:sp>
        <p:nvSpPr>
          <p:cNvPr id="39942" name="Rectangle 3"/>
          <p:cNvSpPr>
            <a:spLocks noGrp="1" noRot="1" noChangeAspect="1" noChangeArrowheads="1" noTextEdit="1"/>
          </p:cNvSpPr>
          <p:nvPr>
            <p:ph type="sldImg"/>
          </p:nvPr>
        </p:nvSpPr>
        <p:spPr>
          <a:solidFill>
            <a:srgbClr val="FFFFFF"/>
          </a:solidFill>
        </p:spPr>
      </p:sp>
      <p:sp>
        <p:nvSpPr>
          <p:cNvPr id="39943" name="Text Box 4"/>
          <p:cNvSpPr>
            <a:spLocks noGrp="1" noChangeArrowheads="1"/>
          </p:cNvSpPr>
          <p:nvPr>
            <p:ph type="body" idx="1"/>
          </p:nvPr>
        </p:nvSpPr>
        <p:spPr>
          <a:xfrm>
            <a:off x="685801" y="4344767"/>
            <a:ext cx="5486400" cy="4115191"/>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ts val="4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de-DE" smtClean="0">
              <a:ea typeface="Microsoft YaHei" charset="-122"/>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8"/>
          <p:cNvSpPr>
            <a:spLocks noGrp="1" noChangeArrowheads="1"/>
          </p:cNvSpPr>
          <p:nvPr>
            <p:ph type="ftr"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r>
              <a:rPr lang="de-DE" altLang="de-DE" smtClean="0"/>
              <a:t>22.09.2010</a:t>
            </a:r>
          </a:p>
        </p:txBody>
      </p:sp>
      <p:sp>
        <p:nvSpPr>
          <p:cNvPr id="39939" name="Rectangle 9"/>
          <p:cNvSpPr>
            <a:spLocks noGrp="1" noChangeArrowheads="1"/>
          </p:cNvSpPr>
          <p:nvPr>
            <p:ph type="sldNum"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fld id="{B0942FBF-84D5-4F33-B9FA-59484E99080A}" type="slidenum">
              <a:rPr lang="de-DE" altLang="de-DE" smtClean="0"/>
              <a:pPr eaLnBrk="1" hangingPunct="1">
                <a:spcBef>
                  <a:spcPct val="0"/>
                </a:spcBef>
              </a:pPr>
              <a:t>19</a:t>
            </a:fld>
            <a:endParaRPr lang="de-DE" altLang="de-DE" smtClean="0"/>
          </a:p>
        </p:txBody>
      </p:sp>
      <p:sp>
        <p:nvSpPr>
          <p:cNvPr id="39940" name="Text Box 1"/>
          <p:cNvSpPr txBox="1">
            <a:spLocks noChangeArrowheads="1"/>
          </p:cNvSpPr>
          <p:nvPr/>
        </p:nvSpPr>
        <p:spPr bwMode="auto">
          <a:xfrm>
            <a:off x="0" y="8686409"/>
            <a:ext cx="2971800" cy="457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r>
              <a:rPr lang="de-DE" altLang="de-DE">
                <a:latin typeface="Arial" charset="0"/>
              </a:rPr>
              <a:t>22.09.2010</a:t>
            </a:r>
          </a:p>
        </p:txBody>
      </p:sp>
      <p:sp>
        <p:nvSpPr>
          <p:cNvPr id="39941" name="Text Box 2"/>
          <p:cNvSpPr txBox="1">
            <a:spLocks noChangeArrowheads="1"/>
          </p:cNvSpPr>
          <p:nvPr/>
        </p:nvSpPr>
        <p:spPr bwMode="auto">
          <a:xfrm>
            <a:off x="3884614" y="8686409"/>
            <a:ext cx="2971800" cy="457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algn="r" eaLnBrk="1" hangingPunct="1">
              <a:spcBef>
                <a:spcPct val="0"/>
              </a:spcBef>
            </a:pPr>
            <a:fld id="{6FE9D058-0E9E-434A-8124-8929B6A2E11A}" type="slidenum">
              <a:rPr lang="de-DE" altLang="de-DE">
                <a:latin typeface="Arial" charset="0"/>
              </a:rPr>
              <a:pPr algn="r" eaLnBrk="1" hangingPunct="1">
                <a:spcBef>
                  <a:spcPct val="0"/>
                </a:spcBef>
              </a:pPr>
              <a:t>19</a:t>
            </a:fld>
            <a:endParaRPr lang="de-DE" altLang="de-DE">
              <a:latin typeface="Arial" charset="0"/>
            </a:endParaRPr>
          </a:p>
        </p:txBody>
      </p:sp>
      <p:sp>
        <p:nvSpPr>
          <p:cNvPr id="39942" name="Rectangle 3"/>
          <p:cNvSpPr>
            <a:spLocks noGrp="1" noRot="1" noChangeAspect="1" noChangeArrowheads="1" noTextEdit="1"/>
          </p:cNvSpPr>
          <p:nvPr>
            <p:ph type="sldImg"/>
          </p:nvPr>
        </p:nvSpPr>
        <p:spPr>
          <a:solidFill>
            <a:srgbClr val="FFFFFF"/>
          </a:solidFill>
        </p:spPr>
      </p:sp>
      <p:sp>
        <p:nvSpPr>
          <p:cNvPr id="39943" name="Text Box 4"/>
          <p:cNvSpPr>
            <a:spLocks noGrp="1" noChangeArrowheads="1"/>
          </p:cNvSpPr>
          <p:nvPr>
            <p:ph type="body" idx="1"/>
          </p:nvPr>
        </p:nvSpPr>
        <p:spPr>
          <a:xfrm>
            <a:off x="685801" y="4344767"/>
            <a:ext cx="5486400" cy="4115191"/>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ts val="4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de-DE" smtClean="0">
              <a:ea typeface="Microsoft YaHei"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ußzeilenplatzhalter 6"/>
          <p:cNvSpPr>
            <a:spLocks noGrp="1"/>
          </p:cNvSpPr>
          <p:nvPr>
            <p:ph type="ftr"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r>
              <a:rPr lang="de-DE" altLang="de-DE" smtClean="0">
                <a:solidFill>
                  <a:schemeClr val="tx1"/>
                </a:solidFill>
                <a:latin typeface="Arial" charset="0"/>
              </a:rPr>
              <a:t>Dr. Martin Nissen</a:t>
            </a:r>
          </a:p>
        </p:txBody>
      </p:sp>
      <p:sp>
        <p:nvSpPr>
          <p:cNvPr id="33795" name="Foliennummernplatzhalter 7"/>
          <p:cNvSpPr>
            <a:spLocks noGrp="1"/>
          </p:cNvSpPr>
          <p:nvPr>
            <p:ph type="sldNum"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fld id="{8A3AF546-4E57-4A47-A3D4-88231E2E46AD}" type="slidenum">
              <a:rPr lang="de-DE" altLang="de-DE" smtClean="0">
                <a:solidFill>
                  <a:schemeClr val="tx1"/>
                </a:solidFill>
                <a:latin typeface="Arial" charset="0"/>
              </a:rPr>
              <a:pPr eaLnBrk="1" hangingPunct="1">
                <a:spcBef>
                  <a:spcPct val="0"/>
                </a:spcBef>
              </a:pPr>
              <a:t>2</a:t>
            </a:fld>
            <a:endParaRPr lang="de-DE" altLang="de-DE" smtClean="0">
              <a:solidFill>
                <a:schemeClr val="tx1"/>
              </a:solidFill>
              <a:latin typeface="Arial" charset="0"/>
            </a:endParaRPr>
          </a:p>
        </p:txBody>
      </p:sp>
      <p:sp>
        <p:nvSpPr>
          <p:cNvPr id="33796" name="Folienbildplatzhalter 1"/>
          <p:cNvSpPr>
            <a:spLocks noGrp="1" noRot="1" noChangeAspect="1" noTextEdit="1"/>
          </p:cNvSpPr>
          <p:nvPr>
            <p:ph type="sldImg"/>
          </p:nvPr>
        </p:nvSpPr>
        <p:spPr>
          <a:xfrm>
            <a:off x="1144588" y="685800"/>
            <a:ext cx="4572000" cy="3429000"/>
          </a:xfrm>
          <a:solidFill>
            <a:srgbClr val="CFE7F5"/>
          </a:solidFill>
          <a:ln w="25400">
            <a:solidFill>
              <a:srgbClr val="808080"/>
            </a:solidFill>
            <a:round/>
            <a:headEnd/>
            <a:tailEnd/>
          </a:ln>
        </p:spPr>
      </p:sp>
      <p:sp>
        <p:nvSpPr>
          <p:cNvPr id="33797" name="Notizenplatzhalter 2"/>
          <p:cNvSpPr>
            <a:spLocks noGrp="1"/>
          </p:cNvSpPr>
          <p:nvPr>
            <p:ph type="body" sz="quarter" idx="1"/>
          </p:nvPr>
        </p:nvSpPr>
        <p:spPr>
          <a:xfrm>
            <a:off x="685800" y="4343205"/>
            <a:ext cx="5486400" cy="4115190"/>
          </a:xfrm>
          <a:noFill/>
          <a:extLst>
            <a:ext uri="{91240B29-F687-4F45-9708-019B960494DF}">
              <a14:hiddenLine xmlns:a14="http://schemas.microsoft.com/office/drawing/2010/main" w="9525">
                <a:solidFill>
                  <a:srgbClr val="808080"/>
                </a:solidFill>
                <a:miter lim="800000"/>
                <a:headEnd/>
                <a:tailEnd/>
              </a14:hiddenLine>
            </a:ext>
          </a:extLst>
        </p:spPr>
        <p:txBody>
          <a:bodyPr/>
          <a:lstStyle/>
          <a:p>
            <a:endParaRPr lang="de-DE" altLang="de-DE" smtClean="0"/>
          </a:p>
        </p:txBody>
      </p:sp>
    </p:spTree>
    <p:extLst>
      <p:ext uri="{BB962C8B-B14F-4D97-AF65-F5344CB8AC3E}">
        <p14:creationId xmlns:p14="http://schemas.microsoft.com/office/powerpoint/2010/main" val="22384882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8"/>
          <p:cNvSpPr>
            <a:spLocks noGrp="1" noChangeArrowheads="1"/>
          </p:cNvSpPr>
          <p:nvPr>
            <p:ph type="ftr"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r>
              <a:rPr lang="de-DE" altLang="de-DE" smtClean="0"/>
              <a:t>22.09.2010</a:t>
            </a:r>
          </a:p>
        </p:txBody>
      </p:sp>
      <p:sp>
        <p:nvSpPr>
          <p:cNvPr id="39939" name="Rectangle 9"/>
          <p:cNvSpPr>
            <a:spLocks noGrp="1" noChangeArrowheads="1"/>
          </p:cNvSpPr>
          <p:nvPr>
            <p:ph type="sldNum"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fld id="{B0942FBF-84D5-4F33-B9FA-59484E99080A}" type="slidenum">
              <a:rPr lang="de-DE" altLang="de-DE" smtClean="0"/>
              <a:pPr eaLnBrk="1" hangingPunct="1">
                <a:spcBef>
                  <a:spcPct val="0"/>
                </a:spcBef>
              </a:pPr>
              <a:t>20</a:t>
            </a:fld>
            <a:endParaRPr lang="de-DE" altLang="de-DE" smtClean="0"/>
          </a:p>
        </p:txBody>
      </p:sp>
      <p:sp>
        <p:nvSpPr>
          <p:cNvPr id="39940" name="Text Box 1"/>
          <p:cNvSpPr txBox="1">
            <a:spLocks noChangeArrowheads="1"/>
          </p:cNvSpPr>
          <p:nvPr/>
        </p:nvSpPr>
        <p:spPr bwMode="auto">
          <a:xfrm>
            <a:off x="0" y="8686409"/>
            <a:ext cx="2971800" cy="457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r>
              <a:rPr lang="de-DE" altLang="de-DE">
                <a:latin typeface="Arial" charset="0"/>
              </a:rPr>
              <a:t>22.09.2010</a:t>
            </a:r>
          </a:p>
        </p:txBody>
      </p:sp>
      <p:sp>
        <p:nvSpPr>
          <p:cNvPr id="39941" name="Text Box 2"/>
          <p:cNvSpPr txBox="1">
            <a:spLocks noChangeArrowheads="1"/>
          </p:cNvSpPr>
          <p:nvPr/>
        </p:nvSpPr>
        <p:spPr bwMode="auto">
          <a:xfrm>
            <a:off x="3884614" y="8686409"/>
            <a:ext cx="2971800" cy="457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algn="r" eaLnBrk="1" hangingPunct="1">
              <a:spcBef>
                <a:spcPct val="0"/>
              </a:spcBef>
            </a:pPr>
            <a:fld id="{6FE9D058-0E9E-434A-8124-8929B6A2E11A}" type="slidenum">
              <a:rPr lang="de-DE" altLang="de-DE">
                <a:latin typeface="Arial" charset="0"/>
              </a:rPr>
              <a:pPr algn="r" eaLnBrk="1" hangingPunct="1">
                <a:spcBef>
                  <a:spcPct val="0"/>
                </a:spcBef>
              </a:pPr>
              <a:t>20</a:t>
            </a:fld>
            <a:endParaRPr lang="de-DE" altLang="de-DE">
              <a:latin typeface="Arial" charset="0"/>
            </a:endParaRPr>
          </a:p>
        </p:txBody>
      </p:sp>
      <p:sp>
        <p:nvSpPr>
          <p:cNvPr id="39942" name="Rectangle 3"/>
          <p:cNvSpPr>
            <a:spLocks noGrp="1" noRot="1" noChangeAspect="1" noChangeArrowheads="1" noTextEdit="1"/>
          </p:cNvSpPr>
          <p:nvPr>
            <p:ph type="sldImg"/>
          </p:nvPr>
        </p:nvSpPr>
        <p:spPr>
          <a:solidFill>
            <a:srgbClr val="FFFFFF"/>
          </a:solidFill>
        </p:spPr>
      </p:sp>
      <p:sp>
        <p:nvSpPr>
          <p:cNvPr id="39943" name="Text Box 4"/>
          <p:cNvSpPr>
            <a:spLocks noGrp="1" noChangeArrowheads="1"/>
          </p:cNvSpPr>
          <p:nvPr>
            <p:ph type="body" idx="1"/>
          </p:nvPr>
        </p:nvSpPr>
        <p:spPr>
          <a:xfrm>
            <a:off x="685801" y="4344767"/>
            <a:ext cx="5486400" cy="4115191"/>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ts val="4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de-DE" smtClean="0">
              <a:ea typeface="Microsoft YaHei" charset="-122"/>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8"/>
          <p:cNvSpPr>
            <a:spLocks noGrp="1" noChangeArrowheads="1"/>
          </p:cNvSpPr>
          <p:nvPr>
            <p:ph type="ftr"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r>
              <a:rPr lang="de-DE" altLang="de-DE" smtClean="0"/>
              <a:t>22.09.2010</a:t>
            </a:r>
          </a:p>
        </p:txBody>
      </p:sp>
      <p:sp>
        <p:nvSpPr>
          <p:cNvPr id="39939" name="Rectangle 9"/>
          <p:cNvSpPr>
            <a:spLocks noGrp="1" noChangeArrowheads="1"/>
          </p:cNvSpPr>
          <p:nvPr>
            <p:ph type="sldNum"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fld id="{B0942FBF-84D5-4F33-B9FA-59484E99080A}" type="slidenum">
              <a:rPr lang="de-DE" altLang="de-DE" smtClean="0"/>
              <a:pPr eaLnBrk="1" hangingPunct="1">
                <a:spcBef>
                  <a:spcPct val="0"/>
                </a:spcBef>
              </a:pPr>
              <a:t>21</a:t>
            </a:fld>
            <a:endParaRPr lang="de-DE" altLang="de-DE" smtClean="0"/>
          </a:p>
        </p:txBody>
      </p:sp>
      <p:sp>
        <p:nvSpPr>
          <p:cNvPr id="39940" name="Text Box 1"/>
          <p:cNvSpPr txBox="1">
            <a:spLocks noChangeArrowheads="1"/>
          </p:cNvSpPr>
          <p:nvPr/>
        </p:nvSpPr>
        <p:spPr bwMode="auto">
          <a:xfrm>
            <a:off x="0" y="8686409"/>
            <a:ext cx="2971800" cy="457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r>
              <a:rPr lang="de-DE" altLang="de-DE">
                <a:latin typeface="Arial" charset="0"/>
              </a:rPr>
              <a:t>22.09.2010</a:t>
            </a:r>
          </a:p>
        </p:txBody>
      </p:sp>
      <p:sp>
        <p:nvSpPr>
          <p:cNvPr id="39941" name="Text Box 2"/>
          <p:cNvSpPr txBox="1">
            <a:spLocks noChangeArrowheads="1"/>
          </p:cNvSpPr>
          <p:nvPr/>
        </p:nvSpPr>
        <p:spPr bwMode="auto">
          <a:xfrm>
            <a:off x="3884614" y="8686409"/>
            <a:ext cx="2971800" cy="457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algn="r" eaLnBrk="1" hangingPunct="1">
              <a:spcBef>
                <a:spcPct val="0"/>
              </a:spcBef>
            </a:pPr>
            <a:fld id="{6FE9D058-0E9E-434A-8124-8929B6A2E11A}" type="slidenum">
              <a:rPr lang="de-DE" altLang="de-DE">
                <a:latin typeface="Arial" charset="0"/>
              </a:rPr>
              <a:pPr algn="r" eaLnBrk="1" hangingPunct="1">
                <a:spcBef>
                  <a:spcPct val="0"/>
                </a:spcBef>
              </a:pPr>
              <a:t>21</a:t>
            </a:fld>
            <a:endParaRPr lang="de-DE" altLang="de-DE">
              <a:latin typeface="Arial" charset="0"/>
            </a:endParaRPr>
          </a:p>
        </p:txBody>
      </p:sp>
      <p:sp>
        <p:nvSpPr>
          <p:cNvPr id="39942" name="Rectangle 3"/>
          <p:cNvSpPr>
            <a:spLocks noGrp="1" noRot="1" noChangeAspect="1" noChangeArrowheads="1" noTextEdit="1"/>
          </p:cNvSpPr>
          <p:nvPr>
            <p:ph type="sldImg"/>
          </p:nvPr>
        </p:nvSpPr>
        <p:spPr>
          <a:solidFill>
            <a:srgbClr val="FFFFFF"/>
          </a:solidFill>
        </p:spPr>
      </p:sp>
      <p:sp>
        <p:nvSpPr>
          <p:cNvPr id="39943" name="Text Box 4"/>
          <p:cNvSpPr>
            <a:spLocks noGrp="1" noChangeArrowheads="1"/>
          </p:cNvSpPr>
          <p:nvPr>
            <p:ph type="body" idx="1"/>
          </p:nvPr>
        </p:nvSpPr>
        <p:spPr>
          <a:xfrm>
            <a:off x="685801" y="4344767"/>
            <a:ext cx="5486400" cy="4115191"/>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ts val="4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de-DE" smtClean="0">
              <a:ea typeface="Microsoft YaHei" charset="-122"/>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8"/>
          <p:cNvSpPr>
            <a:spLocks noGrp="1" noChangeArrowheads="1"/>
          </p:cNvSpPr>
          <p:nvPr>
            <p:ph type="ftr"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r>
              <a:rPr lang="de-DE" altLang="de-DE" smtClean="0"/>
              <a:t>22.09.2010</a:t>
            </a:r>
          </a:p>
        </p:txBody>
      </p:sp>
      <p:sp>
        <p:nvSpPr>
          <p:cNvPr id="39939" name="Rectangle 9"/>
          <p:cNvSpPr>
            <a:spLocks noGrp="1" noChangeArrowheads="1"/>
          </p:cNvSpPr>
          <p:nvPr>
            <p:ph type="sldNum"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fld id="{B0942FBF-84D5-4F33-B9FA-59484E99080A}" type="slidenum">
              <a:rPr lang="de-DE" altLang="de-DE" smtClean="0"/>
              <a:pPr eaLnBrk="1" hangingPunct="1">
                <a:spcBef>
                  <a:spcPct val="0"/>
                </a:spcBef>
              </a:pPr>
              <a:t>22</a:t>
            </a:fld>
            <a:endParaRPr lang="de-DE" altLang="de-DE" smtClean="0"/>
          </a:p>
        </p:txBody>
      </p:sp>
      <p:sp>
        <p:nvSpPr>
          <p:cNvPr id="39940" name="Text Box 1"/>
          <p:cNvSpPr txBox="1">
            <a:spLocks noChangeArrowheads="1"/>
          </p:cNvSpPr>
          <p:nvPr/>
        </p:nvSpPr>
        <p:spPr bwMode="auto">
          <a:xfrm>
            <a:off x="0" y="8686409"/>
            <a:ext cx="2971800" cy="457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r>
              <a:rPr lang="de-DE" altLang="de-DE">
                <a:latin typeface="Arial" charset="0"/>
              </a:rPr>
              <a:t>22.09.2010</a:t>
            </a:r>
          </a:p>
        </p:txBody>
      </p:sp>
      <p:sp>
        <p:nvSpPr>
          <p:cNvPr id="39941" name="Text Box 2"/>
          <p:cNvSpPr txBox="1">
            <a:spLocks noChangeArrowheads="1"/>
          </p:cNvSpPr>
          <p:nvPr/>
        </p:nvSpPr>
        <p:spPr bwMode="auto">
          <a:xfrm>
            <a:off x="3884614" y="8686409"/>
            <a:ext cx="2971800" cy="457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algn="r" eaLnBrk="1" hangingPunct="1">
              <a:spcBef>
                <a:spcPct val="0"/>
              </a:spcBef>
            </a:pPr>
            <a:fld id="{6FE9D058-0E9E-434A-8124-8929B6A2E11A}" type="slidenum">
              <a:rPr lang="de-DE" altLang="de-DE">
                <a:latin typeface="Arial" charset="0"/>
              </a:rPr>
              <a:pPr algn="r" eaLnBrk="1" hangingPunct="1">
                <a:spcBef>
                  <a:spcPct val="0"/>
                </a:spcBef>
              </a:pPr>
              <a:t>22</a:t>
            </a:fld>
            <a:endParaRPr lang="de-DE" altLang="de-DE">
              <a:latin typeface="Arial" charset="0"/>
            </a:endParaRPr>
          </a:p>
        </p:txBody>
      </p:sp>
      <p:sp>
        <p:nvSpPr>
          <p:cNvPr id="39942" name="Rectangle 3"/>
          <p:cNvSpPr>
            <a:spLocks noGrp="1" noRot="1" noChangeAspect="1" noChangeArrowheads="1" noTextEdit="1"/>
          </p:cNvSpPr>
          <p:nvPr>
            <p:ph type="sldImg"/>
          </p:nvPr>
        </p:nvSpPr>
        <p:spPr>
          <a:solidFill>
            <a:srgbClr val="FFFFFF"/>
          </a:solidFill>
        </p:spPr>
      </p:sp>
      <p:sp>
        <p:nvSpPr>
          <p:cNvPr id="39943" name="Text Box 4"/>
          <p:cNvSpPr>
            <a:spLocks noGrp="1" noChangeArrowheads="1"/>
          </p:cNvSpPr>
          <p:nvPr>
            <p:ph type="body" idx="1"/>
          </p:nvPr>
        </p:nvSpPr>
        <p:spPr>
          <a:xfrm>
            <a:off x="685801" y="4344767"/>
            <a:ext cx="5486400" cy="4115191"/>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ts val="4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de-DE" smtClean="0">
              <a:ea typeface="Microsoft YaHei" charset="-122"/>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8"/>
          <p:cNvSpPr>
            <a:spLocks noGrp="1" noChangeArrowheads="1"/>
          </p:cNvSpPr>
          <p:nvPr>
            <p:ph type="ftr"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r>
              <a:rPr lang="de-DE" altLang="de-DE" smtClean="0"/>
              <a:t>22.09.2010</a:t>
            </a:r>
          </a:p>
        </p:txBody>
      </p:sp>
      <p:sp>
        <p:nvSpPr>
          <p:cNvPr id="39939" name="Rectangle 9"/>
          <p:cNvSpPr>
            <a:spLocks noGrp="1" noChangeArrowheads="1"/>
          </p:cNvSpPr>
          <p:nvPr>
            <p:ph type="sldNum"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fld id="{B0942FBF-84D5-4F33-B9FA-59484E99080A}" type="slidenum">
              <a:rPr lang="de-DE" altLang="de-DE" smtClean="0"/>
              <a:pPr eaLnBrk="1" hangingPunct="1">
                <a:spcBef>
                  <a:spcPct val="0"/>
                </a:spcBef>
              </a:pPr>
              <a:t>23</a:t>
            </a:fld>
            <a:endParaRPr lang="de-DE" altLang="de-DE" smtClean="0"/>
          </a:p>
        </p:txBody>
      </p:sp>
      <p:sp>
        <p:nvSpPr>
          <p:cNvPr id="39940" name="Text Box 1"/>
          <p:cNvSpPr txBox="1">
            <a:spLocks noChangeArrowheads="1"/>
          </p:cNvSpPr>
          <p:nvPr/>
        </p:nvSpPr>
        <p:spPr bwMode="auto">
          <a:xfrm>
            <a:off x="0" y="8686409"/>
            <a:ext cx="2971800" cy="457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r>
              <a:rPr lang="de-DE" altLang="de-DE">
                <a:latin typeface="Arial" charset="0"/>
              </a:rPr>
              <a:t>22.09.2010</a:t>
            </a:r>
          </a:p>
        </p:txBody>
      </p:sp>
      <p:sp>
        <p:nvSpPr>
          <p:cNvPr id="39941" name="Text Box 2"/>
          <p:cNvSpPr txBox="1">
            <a:spLocks noChangeArrowheads="1"/>
          </p:cNvSpPr>
          <p:nvPr/>
        </p:nvSpPr>
        <p:spPr bwMode="auto">
          <a:xfrm>
            <a:off x="3884614" y="8686409"/>
            <a:ext cx="2971800" cy="457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algn="r" eaLnBrk="1" hangingPunct="1">
              <a:spcBef>
                <a:spcPct val="0"/>
              </a:spcBef>
            </a:pPr>
            <a:fld id="{6FE9D058-0E9E-434A-8124-8929B6A2E11A}" type="slidenum">
              <a:rPr lang="de-DE" altLang="de-DE">
                <a:latin typeface="Arial" charset="0"/>
              </a:rPr>
              <a:pPr algn="r" eaLnBrk="1" hangingPunct="1">
                <a:spcBef>
                  <a:spcPct val="0"/>
                </a:spcBef>
              </a:pPr>
              <a:t>23</a:t>
            </a:fld>
            <a:endParaRPr lang="de-DE" altLang="de-DE">
              <a:latin typeface="Arial" charset="0"/>
            </a:endParaRPr>
          </a:p>
        </p:txBody>
      </p:sp>
      <p:sp>
        <p:nvSpPr>
          <p:cNvPr id="39942" name="Rectangle 3"/>
          <p:cNvSpPr>
            <a:spLocks noGrp="1" noRot="1" noChangeAspect="1" noChangeArrowheads="1" noTextEdit="1"/>
          </p:cNvSpPr>
          <p:nvPr>
            <p:ph type="sldImg"/>
          </p:nvPr>
        </p:nvSpPr>
        <p:spPr>
          <a:solidFill>
            <a:srgbClr val="FFFFFF"/>
          </a:solidFill>
        </p:spPr>
      </p:sp>
      <p:sp>
        <p:nvSpPr>
          <p:cNvPr id="39943" name="Text Box 4"/>
          <p:cNvSpPr>
            <a:spLocks noGrp="1" noChangeArrowheads="1"/>
          </p:cNvSpPr>
          <p:nvPr>
            <p:ph type="body" idx="1"/>
          </p:nvPr>
        </p:nvSpPr>
        <p:spPr>
          <a:xfrm>
            <a:off x="685801" y="4344767"/>
            <a:ext cx="5486400" cy="4115191"/>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ts val="4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de-DE" smtClean="0">
              <a:ea typeface="Microsoft YaHei" charset="-122"/>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Rectangle 8"/>
          <p:cNvSpPr>
            <a:spLocks noGrp="1" noChangeArrowheads="1"/>
          </p:cNvSpPr>
          <p:nvPr>
            <p:ph type="ftr"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r>
              <a:rPr lang="de-DE" altLang="de-DE" smtClean="0"/>
              <a:t>22.09.2010</a:t>
            </a:r>
          </a:p>
        </p:txBody>
      </p:sp>
      <p:sp>
        <p:nvSpPr>
          <p:cNvPr id="51203" name="Rectangle 9"/>
          <p:cNvSpPr>
            <a:spLocks noGrp="1" noChangeArrowheads="1"/>
          </p:cNvSpPr>
          <p:nvPr>
            <p:ph type="sldNum"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fld id="{F07F5C51-A878-495A-AD50-7E920D0AB2AE}" type="slidenum">
              <a:rPr lang="de-DE" altLang="de-DE" smtClean="0"/>
              <a:pPr eaLnBrk="1" hangingPunct="1">
                <a:spcBef>
                  <a:spcPct val="0"/>
                </a:spcBef>
              </a:pPr>
              <a:t>24</a:t>
            </a:fld>
            <a:endParaRPr lang="de-DE" altLang="de-DE" smtClean="0"/>
          </a:p>
        </p:txBody>
      </p:sp>
      <p:sp>
        <p:nvSpPr>
          <p:cNvPr id="51204" name="Text Box 1"/>
          <p:cNvSpPr txBox="1">
            <a:spLocks noChangeArrowheads="1"/>
          </p:cNvSpPr>
          <p:nvPr/>
        </p:nvSpPr>
        <p:spPr bwMode="auto">
          <a:xfrm>
            <a:off x="0" y="8686409"/>
            <a:ext cx="2971800" cy="457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buClrTx/>
              <a:buFontTx/>
              <a:buNone/>
            </a:pPr>
            <a:r>
              <a:rPr lang="de-DE" altLang="de-DE">
                <a:latin typeface="Arial" charset="0"/>
              </a:rPr>
              <a:t>22.09.2010</a:t>
            </a:r>
          </a:p>
        </p:txBody>
      </p:sp>
      <p:sp>
        <p:nvSpPr>
          <p:cNvPr id="51205" name="Text Box 2"/>
          <p:cNvSpPr txBox="1">
            <a:spLocks noChangeArrowheads="1"/>
          </p:cNvSpPr>
          <p:nvPr/>
        </p:nvSpPr>
        <p:spPr bwMode="auto">
          <a:xfrm>
            <a:off x="3884613" y="8686409"/>
            <a:ext cx="2971800" cy="457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algn="r" eaLnBrk="1" hangingPunct="1">
              <a:spcBef>
                <a:spcPct val="0"/>
              </a:spcBef>
              <a:buClrTx/>
              <a:buFontTx/>
              <a:buNone/>
            </a:pPr>
            <a:fld id="{7A60E162-6D8C-41E3-BAA5-9704C79FB58B}" type="slidenum">
              <a:rPr lang="de-DE" altLang="de-DE">
                <a:latin typeface="Arial" charset="0"/>
              </a:rPr>
              <a:pPr algn="r" eaLnBrk="1" hangingPunct="1">
                <a:spcBef>
                  <a:spcPct val="0"/>
                </a:spcBef>
                <a:buClrTx/>
                <a:buFontTx/>
                <a:buNone/>
              </a:pPr>
              <a:t>24</a:t>
            </a:fld>
            <a:endParaRPr lang="de-DE" altLang="de-DE">
              <a:latin typeface="Arial" charset="0"/>
            </a:endParaRPr>
          </a:p>
        </p:txBody>
      </p:sp>
      <p:sp>
        <p:nvSpPr>
          <p:cNvPr id="51206" name="Rectangle 3"/>
          <p:cNvSpPr>
            <a:spLocks noGrp="1" noRot="1" noChangeAspect="1" noChangeArrowheads="1" noTextEdit="1"/>
          </p:cNvSpPr>
          <p:nvPr>
            <p:ph type="sldImg"/>
          </p:nvPr>
        </p:nvSpPr>
        <p:spPr>
          <a:xfrm>
            <a:off x="1143000" y="685800"/>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07" name="Text Box 4"/>
          <p:cNvSpPr>
            <a:spLocks noGrp="1" noChangeArrowheads="1"/>
          </p:cNvSpPr>
          <p:nvPr>
            <p:ph type="body" idx="1"/>
          </p:nvPr>
        </p:nvSpPr>
        <p:spPr>
          <a:xfrm>
            <a:off x="685800" y="4344767"/>
            <a:ext cx="5486400" cy="4115191"/>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ts val="4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altLang="de-DE" b="1" smtClean="0">
                <a:latin typeface="Arial" charset="0"/>
                <a:ea typeface="Microsoft YaHei" charset="-122"/>
              </a:rPr>
              <a:t>§ 3 Freiheit von Wissenschaft und Kunst,</a:t>
            </a:r>
            <a:br>
              <a:rPr lang="de-DE" altLang="de-DE" b="1" smtClean="0">
                <a:latin typeface="Arial" charset="0"/>
                <a:ea typeface="Microsoft YaHei" charset="-122"/>
              </a:rPr>
            </a:br>
            <a:r>
              <a:rPr lang="de-DE" altLang="de-DE" b="1" smtClean="0">
                <a:latin typeface="Arial" charset="0"/>
                <a:ea typeface="Microsoft YaHei" charset="-122"/>
              </a:rPr>
              <a:t>Forschung, Lehre und Studium;</a:t>
            </a:r>
            <a:br>
              <a:rPr lang="de-DE" altLang="de-DE" b="1" smtClean="0">
                <a:latin typeface="Arial" charset="0"/>
                <a:ea typeface="Microsoft YaHei" charset="-122"/>
              </a:rPr>
            </a:br>
            <a:r>
              <a:rPr lang="de-DE" altLang="de-DE" b="1" smtClean="0">
                <a:latin typeface="Arial" charset="0"/>
                <a:ea typeface="Microsoft YaHei" charset="-122"/>
              </a:rPr>
              <a:t>wissenschaftliche Redlichkeit (1.3.2009)</a:t>
            </a:r>
          </a:p>
          <a:p>
            <a:pPr eaLnBrk="1" hangingPunct="1">
              <a:spcBef>
                <a:spcPts val="4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de-DE" smtClean="0">
              <a:latin typeface="Arial" charset="0"/>
              <a:ea typeface="Microsoft YaHei" charset="-122"/>
            </a:endParaRPr>
          </a:p>
          <a:p>
            <a:pPr eaLnBrk="1" hangingPunct="1">
              <a:spcBef>
                <a:spcPts val="4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altLang="de-DE" smtClean="0">
                <a:latin typeface="Arial" charset="0"/>
                <a:ea typeface="Microsoft YaHei" charset="-122"/>
              </a:rPr>
              <a:t>(5) Alle an der Hochschule wissenschaftlich Tätigen sowie die Studierenden sind zu wissenschaftlicher Redlichkeit verpflichtet. Hierzu sind die allgemein anerkannten Grundsätze guter wissenschaftlicher Praxis einzuhalten. Ein Verstoß hiergegen liegt insbesondere vor, wenn in einem wissenschaftserheblichen Zusammenhang vorsätzlich oder grob fahrlässig Falschangaben gemacht werden, geistiges Eigentum anderer verletzt oder die Forschungstätigkeit Dritter erheblich beeinträchtigt wird. Im Rahmen der Selbstkontrolle in der Wissenschaft stellen die Hochschulen Regeln zur Einhaltung der allgemein anerkannten Grundsätze guter wissenschaftlicher Praxis und zum Umgang mit wissenschaftlichem Fehlverhalten auf. </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8"/>
          <p:cNvSpPr>
            <a:spLocks noGrp="1" noChangeArrowheads="1"/>
          </p:cNvSpPr>
          <p:nvPr>
            <p:ph type="ftr"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r>
              <a:rPr lang="de-DE" altLang="de-DE" smtClean="0"/>
              <a:t>22.09.2010</a:t>
            </a:r>
          </a:p>
        </p:txBody>
      </p:sp>
      <p:sp>
        <p:nvSpPr>
          <p:cNvPr id="39939" name="Rectangle 9"/>
          <p:cNvSpPr>
            <a:spLocks noGrp="1" noChangeArrowheads="1"/>
          </p:cNvSpPr>
          <p:nvPr>
            <p:ph type="sldNum"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fld id="{B0942FBF-84D5-4F33-B9FA-59484E99080A}" type="slidenum">
              <a:rPr lang="de-DE" altLang="de-DE" smtClean="0"/>
              <a:pPr eaLnBrk="1" hangingPunct="1">
                <a:spcBef>
                  <a:spcPct val="0"/>
                </a:spcBef>
              </a:pPr>
              <a:t>25</a:t>
            </a:fld>
            <a:endParaRPr lang="de-DE" altLang="de-DE" smtClean="0"/>
          </a:p>
        </p:txBody>
      </p:sp>
      <p:sp>
        <p:nvSpPr>
          <p:cNvPr id="39940" name="Text Box 1"/>
          <p:cNvSpPr txBox="1">
            <a:spLocks noChangeArrowheads="1"/>
          </p:cNvSpPr>
          <p:nvPr/>
        </p:nvSpPr>
        <p:spPr bwMode="auto">
          <a:xfrm>
            <a:off x="0" y="8686409"/>
            <a:ext cx="2971800" cy="457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r>
              <a:rPr lang="de-DE" altLang="de-DE">
                <a:latin typeface="Arial" charset="0"/>
              </a:rPr>
              <a:t>22.09.2010</a:t>
            </a:r>
          </a:p>
        </p:txBody>
      </p:sp>
      <p:sp>
        <p:nvSpPr>
          <p:cNvPr id="39941" name="Text Box 2"/>
          <p:cNvSpPr txBox="1">
            <a:spLocks noChangeArrowheads="1"/>
          </p:cNvSpPr>
          <p:nvPr/>
        </p:nvSpPr>
        <p:spPr bwMode="auto">
          <a:xfrm>
            <a:off x="3884614" y="8686409"/>
            <a:ext cx="2971800" cy="457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algn="r" eaLnBrk="1" hangingPunct="1">
              <a:spcBef>
                <a:spcPct val="0"/>
              </a:spcBef>
            </a:pPr>
            <a:fld id="{6FE9D058-0E9E-434A-8124-8929B6A2E11A}" type="slidenum">
              <a:rPr lang="de-DE" altLang="de-DE">
                <a:latin typeface="Arial" charset="0"/>
              </a:rPr>
              <a:pPr algn="r" eaLnBrk="1" hangingPunct="1">
                <a:spcBef>
                  <a:spcPct val="0"/>
                </a:spcBef>
              </a:pPr>
              <a:t>25</a:t>
            </a:fld>
            <a:endParaRPr lang="de-DE" altLang="de-DE">
              <a:latin typeface="Arial" charset="0"/>
            </a:endParaRPr>
          </a:p>
        </p:txBody>
      </p:sp>
      <p:sp>
        <p:nvSpPr>
          <p:cNvPr id="39942" name="Rectangle 3"/>
          <p:cNvSpPr>
            <a:spLocks noGrp="1" noRot="1" noChangeAspect="1" noChangeArrowheads="1" noTextEdit="1"/>
          </p:cNvSpPr>
          <p:nvPr>
            <p:ph type="sldImg"/>
          </p:nvPr>
        </p:nvSpPr>
        <p:spPr>
          <a:solidFill>
            <a:srgbClr val="FFFFFF"/>
          </a:solidFill>
        </p:spPr>
      </p:sp>
      <p:sp>
        <p:nvSpPr>
          <p:cNvPr id="39943" name="Text Box 4"/>
          <p:cNvSpPr>
            <a:spLocks noGrp="1" noChangeArrowheads="1"/>
          </p:cNvSpPr>
          <p:nvPr>
            <p:ph type="body" idx="1"/>
          </p:nvPr>
        </p:nvSpPr>
        <p:spPr>
          <a:xfrm>
            <a:off x="685801" y="4344767"/>
            <a:ext cx="5486400" cy="4115191"/>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ts val="4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de-DE" smtClean="0">
              <a:ea typeface="Microsoft YaHei"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8"/>
          <p:cNvSpPr>
            <a:spLocks noGrp="1" noChangeArrowheads="1"/>
          </p:cNvSpPr>
          <p:nvPr>
            <p:ph type="ftr"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r>
              <a:rPr lang="de-DE" altLang="de-DE" smtClean="0"/>
              <a:t>22.09.2010</a:t>
            </a:r>
          </a:p>
        </p:txBody>
      </p:sp>
      <p:sp>
        <p:nvSpPr>
          <p:cNvPr id="39939" name="Rectangle 9"/>
          <p:cNvSpPr>
            <a:spLocks noGrp="1" noChangeArrowheads="1"/>
          </p:cNvSpPr>
          <p:nvPr>
            <p:ph type="sldNum"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fld id="{B0942FBF-84D5-4F33-B9FA-59484E99080A}" type="slidenum">
              <a:rPr lang="de-DE" altLang="de-DE" smtClean="0"/>
              <a:pPr eaLnBrk="1" hangingPunct="1">
                <a:spcBef>
                  <a:spcPct val="0"/>
                </a:spcBef>
              </a:pPr>
              <a:t>3</a:t>
            </a:fld>
            <a:endParaRPr lang="de-DE" altLang="de-DE" smtClean="0"/>
          </a:p>
        </p:txBody>
      </p:sp>
      <p:sp>
        <p:nvSpPr>
          <p:cNvPr id="39940" name="Text Box 1"/>
          <p:cNvSpPr txBox="1">
            <a:spLocks noChangeArrowheads="1"/>
          </p:cNvSpPr>
          <p:nvPr/>
        </p:nvSpPr>
        <p:spPr bwMode="auto">
          <a:xfrm>
            <a:off x="0" y="8686409"/>
            <a:ext cx="2971800" cy="457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r>
              <a:rPr lang="de-DE" altLang="de-DE">
                <a:latin typeface="Arial" charset="0"/>
              </a:rPr>
              <a:t>22.09.2010</a:t>
            </a:r>
          </a:p>
        </p:txBody>
      </p:sp>
      <p:sp>
        <p:nvSpPr>
          <p:cNvPr id="39941" name="Text Box 2"/>
          <p:cNvSpPr txBox="1">
            <a:spLocks noChangeArrowheads="1"/>
          </p:cNvSpPr>
          <p:nvPr/>
        </p:nvSpPr>
        <p:spPr bwMode="auto">
          <a:xfrm>
            <a:off x="3884613" y="8686409"/>
            <a:ext cx="2971800" cy="457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algn="r" eaLnBrk="1" hangingPunct="1">
              <a:spcBef>
                <a:spcPct val="0"/>
              </a:spcBef>
            </a:pPr>
            <a:fld id="{6FE9D058-0E9E-434A-8124-8929B6A2E11A}" type="slidenum">
              <a:rPr lang="de-DE" altLang="de-DE">
                <a:latin typeface="Arial" charset="0"/>
              </a:rPr>
              <a:pPr algn="r" eaLnBrk="1" hangingPunct="1">
                <a:spcBef>
                  <a:spcPct val="0"/>
                </a:spcBef>
              </a:pPr>
              <a:t>3</a:t>
            </a:fld>
            <a:endParaRPr lang="de-DE" altLang="de-DE">
              <a:latin typeface="Arial" charset="0"/>
            </a:endParaRPr>
          </a:p>
        </p:txBody>
      </p:sp>
      <p:sp>
        <p:nvSpPr>
          <p:cNvPr id="39942" name="Rectangle 3"/>
          <p:cNvSpPr>
            <a:spLocks noGrp="1" noRot="1" noChangeAspect="1" noChangeArrowheads="1" noTextEdit="1"/>
          </p:cNvSpPr>
          <p:nvPr>
            <p:ph type="sldImg"/>
          </p:nvPr>
        </p:nvSpPr>
        <p:spPr>
          <a:solidFill>
            <a:srgbClr val="FFFFFF"/>
          </a:solidFill>
        </p:spPr>
      </p:sp>
      <p:sp>
        <p:nvSpPr>
          <p:cNvPr id="39943" name="Text Box 4"/>
          <p:cNvSpPr>
            <a:spLocks noGrp="1" noChangeArrowheads="1"/>
          </p:cNvSpPr>
          <p:nvPr>
            <p:ph type="body" idx="1"/>
          </p:nvPr>
        </p:nvSpPr>
        <p:spPr>
          <a:xfrm>
            <a:off x="685800" y="4344767"/>
            <a:ext cx="5486400" cy="4115191"/>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ts val="4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de-DE" smtClean="0">
              <a:ea typeface="Microsoft YaHei"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8"/>
          <p:cNvSpPr>
            <a:spLocks noGrp="1" noChangeArrowheads="1"/>
          </p:cNvSpPr>
          <p:nvPr>
            <p:ph type="ftr"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r>
              <a:rPr lang="de-DE" altLang="de-DE" smtClean="0"/>
              <a:t>22.09.2010</a:t>
            </a:r>
          </a:p>
        </p:txBody>
      </p:sp>
      <p:sp>
        <p:nvSpPr>
          <p:cNvPr id="39939" name="Rectangle 9"/>
          <p:cNvSpPr>
            <a:spLocks noGrp="1" noChangeArrowheads="1"/>
          </p:cNvSpPr>
          <p:nvPr>
            <p:ph type="sldNum"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fld id="{B0942FBF-84D5-4F33-B9FA-59484E99080A}" type="slidenum">
              <a:rPr lang="de-DE" altLang="de-DE" smtClean="0"/>
              <a:pPr eaLnBrk="1" hangingPunct="1">
                <a:spcBef>
                  <a:spcPct val="0"/>
                </a:spcBef>
              </a:pPr>
              <a:t>4</a:t>
            </a:fld>
            <a:endParaRPr lang="de-DE" altLang="de-DE" smtClean="0"/>
          </a:p>
        </p:txBody>
      </p:sp>
      <p:sp>
        <p:nvSpPr>
          <p:cNvPr id="39940" name="Text Box 1"/>
          <p:cNvSpPr txBox="1">
            <a:spLocks noChangeArrowheads="1"/>
          </p:cNvSpPr>
          <p:nvPr/>
        </p:nvSpPr>
        <p:spPr bwMode="auto">
          <a:xfrm>
            <a:off x="0" y="8686409"/>
            <a:ext cx="2971800" cy="457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r>
              <a:rPr lang="de-DE" altLang="de-DE">
                <a:latin typeface="Arial" charset="0"/>
              </a:rPr>
              <a:t>22.09.2010</a:t>
            </a:r>
          </a:p>
        </p:txBody>
      </p:sp>
      <p:sp>
        <p:nvSpPr>
          <p:cNvPr id="39941" name="Text Box 2"/>
          <p:cNvSpPr txBox="1">
            <a:spLocks noChangeArrowheads="1"/>
          </p:cNvSpPr>
          <p:nvPr/>
        </p:nvSpPr>
        <p:spPr bwMode="auto">
          <a:xfrm>
            <a:off x="3884613" y="8686409"/>
            <a:ext cx="2971800" cy="457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algn="r" eaLnBrk="1" hangingPunct="1">
              <a:spcBef>
                <a:spcPct val="0"/>
              </a:spcBef>
            </a:pPr>
            <a:fld id="{6FE9D058-0E9E-434A-8124-8929B6A2E11A}" type="slidenum">
              <a:rPr lang="de-DE" altLang="de-DE">
                <a:latin typeface="Arial" charset="0"/>
              </a:rPr>
              <a:pPr algn="r" eaLnBrk="1" hangingPunct="1">
                <a:spcBef>
                  <a:spcPct val="0"/>
                </a:spcBef>
              </a:pPr>
              <a:t>4</a:t>
            </a:fld>
            <a:endParaRPr lang="de-DE" altLang="de-DE">
              <a:latin typeface="Arial" charset="0"/>
            </a:endParaRPr>
          </a:p>
        </p:txBody>
      </p:sp>
      <p:sp>
        <p:nvSpPr>
          <p:cNvPr id="39942" name="Rectangle 3"/>
          <p:cNvSpPr>
            <a:spLocks noGrp="1" noRot="1" noChangeAspect="1" noChangeArrowheads="1" noTextEdit="1"/>
          </p:cNvSpPr>
          <p:nvPr>
            <p:ph type="sldImg"/>
          </p:nvPr>
        </p:nvSpPr>
        <p:spPr>
          <a:solidFill>
            <a:srgbClr val="FFFFFF"/>
          </a:solidFill>
        </p:spPr>
      </p:sp>
      <p:sp>
        <p:nvSpPr>
          <p:cNvPr id="39943" name="Text Box 4"/>
          <p:cNvSpPr>
            <a:spLocks noGrp="1" noChangeArrowheads="1"/>
          </p:cNvSpPr>
          <p:nvPr>
            <p:ph type="body" idx="1"/>
          </p:nvPr>
        </p:nvSpPr>
        <p:spPr>
          <a:xfrm>
            <a:off x="685800" y="4344767"/>
            <a:ext cx="5486400" cy="4115191"/>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ts val="4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de-DE" smtClean="0">
              <a:ea typeface="Microsoft YaHei" charset="-12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8"/>
          <p:cNvSpPr>
            <a:spLocks noGrp="1" noChangeArrowheads="1"/>
          </p:cNvSpPr>
          <p:nvPr>
            <p:ph type="ftr"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r>
              <a:rPr lang="de-DE" altLang="de-DE" smtClean="0"/>
              <a:t>22.09.2010</a:t>
            </a:r>
          </a:p>
        </p:txBody>
      </p:sp>
      <p:sp>
        <p:nvSpPr>
          <p:cNvPr id="39939" name="Rectangle 9"/>
          <p:cNvSpPr>
            <a:spLocks noGrp="1" noChangeArrowheads="1"/>
          </p:cNvSpPr>
          <p:nvPr>
            <p:ph type="sldNum"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fld id="{B0942FBF-84D5-4F33-B9FA-59484E99080A}" type="slidenum">
              <a:rPr lang="de-DE" altLang="de-DE" smtClean="0"/>
              <a:pPr eaLnBrk="1" hangingPunct="1">
                <a:spcBef>
                  <a:spcPct val="0"/>
                </a:spcBef>
              </a:pPr>
              <a:t>5</a:t>
            </a:fld>
            <a:endParaRPr lang="de-DE" altLang="de-DE" smtClean="0"/>
          </a:p>
        </p:txBody>
      </p:sp>
      <p:sp>
        <p:nvSpPr>
          <p:cNvPr id="39940" name="Text Box 1"/>
          <p:cNvSpPr txBox="1">
            <a:spLocks noChangeArrowheads="1"/>
          </p:cNvSpPr>
          <p:nvPr/>
        </p:nvSpPr>
        <p:spPr bwMode="auto">
          <a:xfrm>
            <a:off x="0" y="8686409"/>
            <a:ext cx="2971800" cy="457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r>
              <a:rPr lang="de-DE" altLang="de-DE">
                <a:latin typeface="Arial" charset="0"/>
              </a:rPr>
              <a:t>22.09.2010</a:t>
            </a:r>
          </a:p>
        </p:txBody>
      </p:sp>
      <p:sp>
        <p:nvSpPr>
          <p:cNvPr id="39941" name="Text Box 2"/>
          <p:cNvSpPr txBox="1">
            <a:spLocks noChangeArrowheads="1"/>
          </p:cNvSpPr>
          <p:nvPr/>
        </p:nvSpPr>
        <p:spPr bwMode="auto">
          <a:xfrm>
            <a:off x="3884613" y="8686409"/>
            <a:ext cx="2971800" cy="457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algn="r" eaLnBrk="1" hangingPunct="1">
              <a:spcBef>
                <a:spcPct val="0"/>
              </a:spcBef>
            </a:pPr>
            <a:fld id="{6FE9D058-0E9E-434A-8124-8929B6A2E11A}" type="slidenum">
              <a:rPr lang="de-DE" altLang="de-DE">
                <a:latin typeface="Arial" charset="0"/>
              </a:rPr>
              <a:pPr algn="r" eaLnBrk="1" hangingPunct="1">
                <a:spcBef>
                  <a:spcPct val="0"/>
                </a:spcBef>
              </a:pPr>
              <a:t>5</a:t>
            </a:fld>
            <a:endParaRPr lang="de-DE" altLang="de-DE">
              <a:latin typeface="Arial" charset="0"/>
            </a:endParaRPr>
          </a:p>
        </p:txBody>
      </p:sp>
      <p:sp>
        <p:nvSpPr>
          <p:cNvPr id="39942" name="Rectangle 3"/>
          <p:cNvSpPr>
            <a:spLocks noGrp="1" noRot="1" noChangeAspect="1" noChangeArrowheads="1" noTextEdit="1"/>
          </p:cNvSpPr>
          <p:nvPr>
            <p:ph type="sldImg"/>
          </p:nvPr>
        </p:nvSpPr>
        <p:spPr>
          <a:solidFill>
            <a:srgbClr val="FFFFFF"/>
          </a:solidFill>
        </p:spPr>
      </p:sp>
      <p:sp>
        <p:nvSpPr>
          <p:cNvPr id="39943" name="Text Box 4"/>
          <p:cNvSpPr>
            <a:spLocks noGrp="1" noChangeArrowheads="1"/>
          </p:cNvSpPr>
          <p:nvPr>
            <p:ph type="body" idx="1"/>
          </p:nvPr>
        </p:nvSpPr>
        <p:spPr>
          <a:xfrm>
            <a:off x="685800" y="4344767"/>
            <a:ext cx="5486400" cy="4115191"/>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ts val="4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de-DE" smtClean="0">
              <a:ea typeface="Microsoft YaHei" charset="-12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8"/>
          <p:cNvSpPr>
            <a:spLocks noGrp="1" noChangeArrowheads="1"/>
          </p:cNvSpPr>
          <p:nvPr>
            <p:ph type="ftr"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r>
              <a:rPr lang="de-DE" altLang="de-DE" smtClean="0"/>
              <a:t>22.09.2010</a:t>
            </a:r>
          </a:p>
        </p:txBody>
      </p:sp>
      <p:sp>
        <p:nvSpPr>
          <p:cNvPr id="39939" name="Rectangle 9"/>
          <p:cNvSpPr>
            <a:spLocks noGrp="1" noChangeArrowheads="1"/>
          </p:cNvSpPr>
          <p:nvPr>
            <p:ph type="sldNum"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fld id="{B0942FBF-84D5-4F33-B9FA-59484E99080A}" type="slidenum">
              <a:rPr lang="de-DE" altLang="de-DE" smtClean="0"/>
              <a:pPr eaLnBrk="1" hangingPunct="1">
                <a:spcBef>
                  <a:spcPct val="0"/>
                </a:spcBef>
              </a:pPr>
              <a:t>6</a:t>
            </a:fld>
            <a:endParaRPr lang="de-DE" altLang="de-DE" smtClean="0"/>
          </a:p>
        </p:txBody>
      </p:sp>
      <p:sp>
        <p:nvSpPr>
          <p:cNvPr id="39940" name="Text Box 1"/>
          <p:cNvSpPr txBox="1">
            <a:spLocks noChangeArrowheads="1"/>
          </p:cNvSpPr>
          <p:nvPr/>
        </p:nvSpPr>
        <p:spPr bwMode="auto">
          <a:xfrm>
            <a:off x="0" y="8686409"/>
            <a:ext cx="2971800" cy="457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r>
              <a:rPr lang="de-DE" altLang="de-DE">
                <a:latin typeface="Arial" charset="0"/>
              </a:rPr>
              <a:t>22.09.2010</a:t>
            </a:r>
          </a:p>
        </p:txBody>
      </p:sp>
      <p:sp>
        <p:nvSpPr>
          <p:cNvPr id="39941" name="Text Box 2"/>
          <p:cNvSpPr txBox="1">
            <a:spLocks noChangeArrowheads="1"/>
          </p:cNvSpPr>
          <p:nvPr/>
        </p:nvSpPr>
        <p:spPr bwMode="auto">
          <a:xfrm>
            <a:off x="3884613" y="8686409"/>
            <a:ext cx="2971800" cy="457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algn="r" eaLnBrk="1" hangingPunct="1">
              <a:spcBef>
                <a:spcPct val="0"/>
              </a:spcBef>
            </a:pPr>
            <a:fld id="{6FE9D058-0E9E-434A-8124-8929B6A2E11A}" type="slidenum">
              <a:rPr lang="de-DE" altLang="de-DE">
                <a:latin typeface="Arial" charset="0"/>
              </a:rPr>
              <a:pPr algn="r" eaLnBrk="1" hangingPunct="1">
                <a:spcBef>
                  <a:spcPct val="0"/>
                </a:spcBef>
              </a:pPr>
              <a:t>6</a:t>
            </a:fld>
            <a:endParaRPr lang="de-DE" altLang="de-DE">
              <a:latin typeface="Arial" charset="0"/>
            </a:endParaRPr>
          </a:p>
        </p:txBody>
      </p:sp>
      <p:sp>
        <p:nvSpPr>
          <p:cNvPr id="39942" name="Rectangle 3"/>
          <p:cNvSpPr>
            <a:spLocks noGrp="1" noRot="1" noChangeAspect="1" noChangeArrowheads="1" noTextEdit="1"/>
          </p:cNvSpPr>
          <p:nvPr>
            <p:ph type="sldImg"/>
          </p:nvPr>
        </p:nvSpPr>
        <p:spPr>
          <a:solidFill>
            <a:srgbClr val="FFFFFF"/>
          </a:solidFill>
        </p:spPr>
      </p:sp>
      <p:sp>
        <p:nvSpPr>
          <p:cNvPr id="39943" name="Text Box 4"/>
          <p:cNvSpPr>
            <a:spLocks noGrp="1" noChangeArrowheads="1"/>
          </p:cNvSpPr>
          <p:nvPr>
            <p:ph type="body" idx="1"/>
          </p:nvPr>
        </p:nvSpPr>
        <p:spPr>
          <a:xfrm>
            <a:off x="685800" y="4344767"/>
            <a:ext cx="5486400" cy="4115191"/>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ts val="4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de-DE" smtClean="0">
              <a:ea typeface="Microsoft YaHei" charset="-12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8"/>
          <p:cNvSpPr>
            <a:spLocks noGrp="1" noChangeArrowheads="1"/>
          </p:cNvSpPr>
          <p:nvPr>
            <p:ph type="ftr"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r>
              <a:rPr lang="de-DE" altLang="de-DE" smtClean="0"/>
              <a:t>22.09.2010</a:t>
            </a:r>
          </a:p>
        </p:txBody>
      </p:sp>
      <p:sp>
        <p:nvSpPr>
          <p:cNvPr id="39939" name="Rectangle 9"/>
          <p:cNvSpPr>
            <a:spLocks noGrp="1" noChangeArrowheads="1"/>
          </p:cNvSpPr>
          <p:nvPr>
            <p:ph type="sldNum"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fld id="{B0942FBF-84D5-4F33-B9FA-59484E99080A}" type="slidenum">
              <a:rPr lang="de-DE" altLang="de-DE" smtClean="0"/>
              <a:pPr eaLnBrk="1" hangingPunct="1">
                <a:spcBef>
                  <a:spcPct val="0"/>
                </a:spcBef>
              </a:pPr>
              <a:t>7</a:t>
            </a:fld>
            <a:endParaRPr lang="de-DE" altLang="de-DE" smtClean="0"/>
          </a:p>
        </p:txBody>
      </p:sp>
      <p:sp>
        <p:nvSpPr>
          <p:cNvPr id="39940" name="Text Box 1"/>
          <p:cNvSpPr txBox="1">
            <a:spLocks noChangeArrowheads="1"/>
          </p:cNvSpPr>
          <p:nvPr/>
        </p:nvSpPr>
        <p:spPr bwMode="auto">
          <a:xfrm>
            <a:off x="0" y="8686409"/>
            <a:ext cx="2971800" cy="457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r>
              <a:rPr lang="de-DE" altLang="de-DE">
                <a:latin typeface="Arial" charset="0"/>
              </a:rPr>
              <a:t>22.09.2010</a:t>
            </a:r>
          </a:p>
        </p:txBody>
      </p:sp>
      <p:sp>
        <p:nvSpPr>
          <p:cNvPr id="39941" name="Text Box 2"/>
          <p:cNvSpPr txBox="1">
            <a:spLocks noChangeArrowheads="1"/>
          </p:cNvSpPr>
          <p:nvPr/>
        </p:nvSpPr>
        <p:spPr bwMode="auto">
          <a:xfrm>
            <a:off x="3884613" y="8686409"/>
            <a:ext cx="2971800" cy="457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algn="r" eaLnBrk="1" hangingPunct="1">
              <a:spcBef>
                <a:spcPct val="0"/>
              </a:spcBef>
            </a:pPr>
            <a:fld id="{6FE9D058-0E9E-434A-8124-8929B6A2E11A}" type="slidenum">
              <a:rPr lang="de-DE" altLang="de-DE">
                <a:latin typeface="Arial" charset="0"/>
              </a:rPr>
              <a:pPr algn="r" eaLnBrk="1" hangingPunct="1">
                <a:spcBef>
                  <a:spcPct val="0"/>
                </a:spcBef>
              </a:pPr>
              <a:t>7</a:t>
            </a:fld>
            <a:endParaRPr lang="de-DE" altLang="de-DE">
              <a:latin typeface="Arial" charset="0"/>
            </a:endParaRPr>
          </a:p>
        </p:txBody>
      </p:sp>
      <p:sp>
        <p:nvSpPr>
          <p:cNvPr id="39942" name="Rectangle 3"/>
          <p:cNvSpPr>
            <a:spLocks noGrp="1" noRot="1" noChangeAspect="1" noChangeArrowheads="1" noTextEdit="1"/>
          </p:cNvSpPr>
          <p:nvPr>
            <p:ph type="sldImg"/>
          </p:nvPr>
        </p:nvSpPr>
        <p:spPr>
          <a:solidFill>
            <a:srgbClr val="FFFFFF"/>
          </a:solidFill>
        </p:spPr>
      </p:sp>
      <p:sp>
        <p:nvSpPr>
          <p:cNvPr id="39943" name="Text Box 4"/>
          <p:cNvSpPr>
            <a:spLocks noGrp="1" noChangeArrowheads="1"/>
          </p:cNvSpPr>
          <p:nvPr>
            <p:ph type="body" idx="1"/>
          </p:nvPr>
        </p:nvSpPr>
        <p:spPr>
          <a:xfrm>
            <a:off x="685800" y="4344767"/>
            <a:ext cx="5486400" cy="4115191"/>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ts val="4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de-DE" smtClean="0">
              <a:ea typeface="Microsoft YaHei" charset="-12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8"/>
          <p:cNvSpPr>
            <a:spLocks noGrp="1" noChangeArrowheads="1"/>
          </p:cNvSpPr>
          <p:nvPr>
            <p:ph type="ftr"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r>
              <a:rPr lang="de-DE" altLang="de-DE" smtClean="0"/>
              <a:t>22.09.2010</a:t>
            </a:r>
          </a:p>
        </p:txBody>
      </p:sp>
      <p:sp>
        <p:nvSpPr>
          <p:cNvPr id="39939" name="Rectangle 9"/>
          <p:cNvSpPr>
            <a:spLocks noGrp="1" noChangeArrowheads="1"/>
          </p:cNvSpPr>
          <p:nvPr>
            <p:ph type="sldNum"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fld id="{B0942FBF-84D5-4F33-B9FA-59484E99080A}" type="slidenum">
              <a:rPr lang="de-DE" altLang="de-DE" smtClean="0"/>
              <a:pPr eaLnBrk="1" hangingPunct="1">
                <a:spcBef>
                  <a:spcPct val="0"/>
                </a:spcBef>
              </a:pPr>
              <a:t>8</a:t>
            </a:fld>
            <a:endParaRPr lang="de-DE" altLang="de-DE" smtClean="0"/>
          </a:p>
        </p:txBody>
      </p:sp>
      <p:sp>
        <p:nvSpPr>
          <p:cNvPr id="39940" name="Text Box 1"/>
          <p:cNvSpPr txBox="1">
            <a:spLocks noChangeArrowheads="1"/>
          </p:cNvSpPr>
          <p:nvPr/>
        </p:nvSpPr>
        <p:spPr bwMode="auto">
          <a:xfrm>
            <a:off x="0" y="8686409"/>
            <a:ext cx="2971800" cy="457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r>
              <a:rPr lang="de-DE" altLang="de-DE">
                <a:latin typeface="Arial" charset="0"/>
              </a:rPr>
              <a:t>22.09.2010</a:t>
            </a:r>
          </a:p>
        </p:txBody>
      </p:sp>
      <p:sp>
        <p:nvSpPr>
          <p:cNvPr id="39941" name="Text Box 2"/>
          <p:cNvSpPr txBox="1">
            <a:spLocks noChangeArrowheads="1"/>
          </p:cNvSpPr>
          <p:nvPr/>
        </p:nvSpPr>
        <p:spPr bwMode="auto">
          <a:xfrm>
            <a:off x="3884613" y="8686409"/>
            <a:ext cx="2971800" cy="457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algn="r" eaLnBrk="1" hangingPunct="1">
              <a:spcBef>
                <a:spcPct val="0"/>
              </a:spcBef>
            </a:pPr>
            <a:fld id="{6FE9D058-0E9E-434A-8124-8929B6A2E11A}" type="slidenum">
              <a:rPr lang="de-DE" altLang="de-DE">
                <a:latin typeface="Arial" charset="0"/>
              </a:rPr>
              <a:pPr algn="r" eaLnBrk="1" hangingPunct="1">
                <a:spcBef>
                  <a:spcPct val="0"/>
                </a:spcBef>
              </a:pPr>
              <a:t>8</a:t>
            </a:fld>
            <a:endParaRPr lang="de-DE" altLang="de-DE">
              <a:latin typeface="Arial" charset="0"/>
            </a:endParaRPr>
          </a:p>
        </p:txBody>
      </p:sp>
      <p:sp>
        <p:nvSpPr>
          <p:cNvPr id="39942" name="Rectangle 3"/>
          <p:cNvSpPr>
            <a:spLocks noGrp="1" noRot="1" noChangeAspect="1" noChangeArrowheads="1" noTextEdit="1"/>
          </p:cNvSpPr>
          <p:nvPr>
            <p:ph type="sldImg"/>
          </p:nvPr>
        </p:nvSpPr>
        <p:spPr>
          <a:solidFill>
            <a:srgbClr val="FFFFFF"/>
          </a:solidFill>
        </p:spPr>
      </p:sp>
      <p:sp>
        <p:nvSpPr>
          <p:cNvPr id="39943" name="Text Box 4"/>
          <p:cNvSpPr>
            <a:spLocks noGrp="1" noChangeArrowheads="1"/>
          </p:cNvSpPr>
          <p:nvPr>
            <p:ph type="body" idx="1"/>
          </p:nvPr>
        </p:nvSpPr>
        <p:spPr>
          <a:xfrm>
            <a:off x="685800" y="4344767"/>
            <a:ext cx="5486400" cy="4115191"/>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ts val="4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de-DE" smtClean="0">
              <a:ea typeface="Microsoft YaHei" charset="-12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8"/>
          <p:cNvSpPr>
            <a:spLocks noGrp="1" noChangeArrowheads="1"/>
          </p:cNvSpPr>
          <p:nvPr>
            <p:ph type="ftr"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r>
              <a:rPr lang="de-DE" altLang="de-DE" smtClean="0"/>
              <a:t>22.09.2010</a:t>
            </a:r>
          </a:p>
        </p:txBody>
      </p:sp>
      <p:sp>
        <p:nvSpPr>
          <p:cNvPr id="35843" name="Rectangle 9"/>
          <p:cNvSpPr>
            <a:spLocks noGrp="1" noChangeArrowheads="1"/>
          </p:cNvSpPr>
          <p:nvPr>
            <p:ph type="sldNum" sz="quarter"/>
          </p:nvPr>
        </p:nvSpPr>
        <p:spPr>
          <a:noFill/>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pPr>
            <a:fld id="{DA115F40-93B6-4549-84A8-73C4AFEC8819}" type="slidenum">
              <a:rPr lang="de-DE" altLang="de-DE" smtClean="0"/>
              <a:pPr eaLnBrk="1" hangingPunct="1">
                <a:spcBef>
                  <a:spcPct val="0"/>
                </a:spcBef>
              </a:pPr>
              <a:t>9</a:t>
            </a:fld>
            <a:endParaRPr lang="de-DE" altLang="de-DE" smtClean="0"/>
          </a:p>
        </p:txBody>
      </p:sp>
      <p:sp>
        <p:nvSpPr>
          <p:cNvPr id="35844" name="Text Box 1"/>
          <p:cNvSpPr txBox="1">
            <a:spLocks noChangeArrowheads="1"/>
          </p:cNvSpPr>
          <p:nvPr/>
        </p:nvSpPr>
        <p:spPr bwMode="auto">
          <a:xfrm>
            <a:off x="0" y="8686409"/>
            <a:ext cx="2971800" cy="457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buClrTx/>
              <a:buFontTx/>
              <a:buNone/>
            </a:pPr>
            <a:r>
              <a:rPr lang="de-DE" altLang="de-DE">
                <a:latin typeface="Arial" charset="0"/>
              </a:rPr>
              <a:t>22.09.2010</a:t>
            </a:r>
          </a:p>
        </p:txBody>
      </p:sp>
      <p:sp>
        <p:nvSpPr>
          <p:cNvPr id="35845" name="Text Box 2"/>
          <p:cNvSpPr txBox="1">
            <a:spLocks noChangeArrowheads="1"/>
          </p:cNvSpPr>
          <p:nvPr/>
        </p:nvSpPr>
        <p:spPr bwMode="auto">
          <a:xfrm>
            <a:off x="3884613" y="8686409"/>
            <a:ext cx="2971800" cy="457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algn="r" eaLnBrk="1" hangingPunct="1">
              <a:spcBef>
                <a:spcPct val="0"/>
              </a:spcBef>
              <a:buClrTx/>
              <a:buFontTx/>
              <a:buNone/>
            </a:pPr>
            <a:fld id="{0295C4EE-0DF8-45EB-8DFA-0E6D9423E1D5}" type="slidenum">
              <a:rPr lang="de-DE" altLang="de-DE">
                <a:latin typeface="Arial" charset="0"/>
              </a:rPr>
              <a:pPr algn="r" eaLnBrk="1" hangingPunct="1">
                <a:spcBef>
                  <a:spcPct val="0"/>
                </a:spcBef>
                <a:buClrTx/>
                <a:buFontTx/>
                <a:buNone/>
              </a:pPr>
              <a:t>9</a:t>
            </a:fld>
            <a:endParaRPr lang="de-DE" altLang="de-DE">
              <a:latin typeface="Arial" charset="0"/>
            </a:endParaRPr>
          </a:p>
        </p:txBody>
      </p:sp>
      <p:sp>
        <p:nvSpPr>
          <p:cNvPr id="35846" name="Rectangle 3"/>
          <p:cNvSpPr>
            <a:spLocks noGrp="1" noRot="1" noChangeAspect="1" noChangeArrowheads="1" noTextEdit="1"/>
          </p:cNvSpPr>
          <p:nvPr>
            <p:ph type="sldImg"/>
          </p:nvPr>
        </p:nvSpPr>
        <p:spPr>
          <a:xfrm>
            <a:off x="1143000" y="685800"/>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5847" name="Rectangle 4"/>
          <p:cNvSpPr>
            <a:spLocks noGrp="1" noChangeArrowheads="1"/>
          </p:cNvSpPr>
          <p:nvPr>
            <p:ph type="body" idx="1"/>
          </p:nvPr>
        </p:nvSpPr>
        <p:spPr>
          <a:xfrm>
            <a:off x="685800" y="4344767"/>
            <a:ext cx="5486400" cy="4115191"/>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spcBef>
                <a:spcPts val="4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de-DE" smtClean="0">
              <a:ea typeface="Microsoft YaHei"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creativecommons.org/licenses/by/4.0/deed.de"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creativecommons.org/licenses/by/4.0/deed.de" TargetMode="Externa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Titelfolie">
    <p:bg>
      <p:bgPr>
        <a:solidFill>
          <a:schemeClr val="bg1"/>
        </a:solidFill>
        <a:effectLst/>
      </p:bgPr>
    </p:bg>
    <p:spTree>
      <p:nvGrpSpPr>
        <p:cNvPr id="1" name=""/>
        <p:cNvGrpSpPr/>
        <p:nvPr/>
      </p:nvGrpSpPr>
      <p:grpSpPr>
        <a:xfrm>
          <a:off x="0" y="0"/>
          <a:ext cx="0" cy="0"/>
          <a:chOff x="0" y="0"/>
          <a:chExt cx="0" cy="0"/>
        </a:xfrm>
      </p:grpSpPr>
      <p:sp>
        <p:nvSpPr>
          <p:cNvPr id="18434" name="Titelplatzhalter 1"/>
          <p:cNvSpPr>
            <a:spLocks noGrp="1"/>
          </p:cNvSpPr>
          <p:nvPr>
            <p:ph type="ctrTitle"/>
          </p:nvPr>
        </p:nvSpPr>
        <p:spPr>
          <a:xfrm>
            <a:off x="215900" y="1738313"/>
            <a:ext cx="8207375" cy="469900"/>
          </a:xfrm>
        </p:spPr>
        <p:txBody>
          <a:bodyPr>
            <a:spAutoFit/>
          </a:bodyPr>
          <a:lstStyle>
            <a:lvl1pPr>
              <a:lnSpc>
                <a:spcPts val="3700"/>
              </a:lnSpc>
              <a:defRPr sz="3100" smtClean="0"/>
            </a:lvl1pPr>
          </a:lstStyle>
          <a:p>
            <a:pPr lvl="0"/>
            <a:r>
              <a:rPr lang="de-DE" noProof="0" smtClean="0"/>
              <a:t>Titelmasterformat durch Klicken bearbeiten</a:t>
            </a:r>
          </a:p>
        </p:txBody>
      </p:sp>
      <p:sp>
        <p:nvSpPr>
          <p:cNvPr id="18435" name="Textplatzhalter 2"/>
          <p:cNvSpPr>
            <a:spLocks noGrp="1"/>
          </p:cNvSpPr>
          <p:nvPr>
            <p:ph type="subTitle" idx="1"/>
          </p:nvPr>
        </p:nvSpPr>
        <p:spPr>
          <a:xfrm>
            <a:off x="215900" y="5292725"/>
            <a:ext cx="8207375" cy="34925"/>
          </a:xfrm>
        </p:spPr>
        <p:txBody>
          <a:bodyPr/>
          <a:lstStyle>
            <a:lvl1pPr>
              <a:defRPr sz="100" smtClean="0">
                <a:solidFill>
                  <a:schemeClr val="bg1"/>
                </a:solidFill>
              </a:defRPr>
            </a:lvl1pPr>
          </a:lstStyle>
          <a:p>
            <a:pPr lvl="0"/>
            <a:r>
              <a:rPr lang="de-DE" noProof="0" smtClean="0"/>
              <a:t>Formatvorlage des Untertitelmasters durch Klicken bearbeiten</a:t>
            </a:r>
          </a:p>
        </p:txBody>
      </p:sp>
      <p:sp>
        <p:nvSpPr>
          <p:cNvPr id="4" name="Datumsplatzhalter 3"/>
          <p:cNvSpPr>
            <a:spLocks noGrp="1"/>
          </p:cNvSpPr>
          <p:nvPr>
            <p:ph type="dt" sz="half" idx="2"/>
          </p:nvPr>
        </p:nvSpPr>
        <p:spPr bwMode="auto">
          <a:xfrm>
            <a:off x="215900" y="458788"/>
            <a:ext cx="2663825" cy="3683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defTabSz="863600">
              <a:lnSpc>
                <a:spcPts val="2900"/>
              </a:lnSpc>
              <a:defRPr sz="2200" b="1"/>
            </a:lvl1pPr>
          </a:lstStyle>
          <a:p>
            <a:fld id="{9DD161F3-EE05-41C9-A723-7D060E35CD6F}" type="datetime1">
              <a:rPr lang="de-DE"/>
              <a:pPr/>
              <a:t>26.10.2018</a:t>
            </a:fld>
            <a:endParaRPr lang="de-DE" dirty="0"/>
          </a:p>
        </p:txBody>
      </p:sp>
      <p:sp>
        <p:nvSpPr>
          <p:cNvPr id="6" name="Foliennummernplatzhalter 5"/>
          <p:cNvSpPr>
            <a:spLocks noGrp="1"/>
          </p:cNvSpPr>
          <p:nvPr>
            <p:ph type="sldNum" sz="quarter" idx="4"/>
          </p:nvPr>
        </p:nvSpPr>
        <p:spPr>
          <a:xfrm>
            <a:off x="6192838" y="6084888"/>
            <a:ext cx="2230437" cy="179387"/>
          </a:xfrm>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lvl1pPr>
          </a:lstStyle>
          <a:p>
            <a:fld id="{DDB59287-04A7-4AE6-AC84-B8FB992D56BD}" type="slidenum">
              <a:rPr lang="de-DE"/>
              <a:pPr/>
              <a:t>‹Nr.›</a:t>
            </a:fld>
            <a:endParaRPr lang="de-DE" dirty="0"/>
          </a:p>
        </p:txBody>
      </p:sp>
      <p:pic>
        <p:nvPicPr>
          <p:cNvPr id="18442" name="Picture 10" descr="UniHei_Logo_4C_small"/>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477000" y="215900"/>
            <a:ext cx="1727200" cy="906463"/>
          </a:xfrm>
          <a:prstGeom prst="rect">
            <a:avLst/>
          </a:prstGeom>
          <a:noFill/>
          <a:extLst>
            <a:ext uri="{909E8E84-426E-40DD-AFC4-6F175D3DCCD1}">
              <a14:hiddenFill xmlns:a14="http://schemas.microsoft.com/office/drawing/2010/main">
                <a:solidFill>
                  <a:srgbClr val="FFFFFF"/>
                </a:solidFill>
              </a14:hiddenFill>
            </a:ext>
          </a:extLst>
        </p:spPr>
      </p:pic>
      <p:pic>
        <p:nvPicPr>
          <p:cNvPr id="9" name="Bild 8"/>
          <p:cNvPicPr>
            <a:picLocks noChangeAspect="1"/>
          </p:cNvPicPr>
          <p:nvPr userDrawn="1"/>
        </p:nvPicPr>
        <p:blipFill rotWithShape="1">
          <a:blip r:embed="rId3"/>
          <a:srcRect l="12852" t="17712" r="14273" b="19777"/>
          <a:stretch/>
        </p:blipFill>
        <p:spPr>
          <a:xfrm>
            <a:off x="215900" y="5868988"/>
            <a:ext cx="1224136" cy="395287"/>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oliennummernplatzhalter 5"/>
          <p:cNvSpPr>
            <a:spLocks noGrp="1"/>
          </p:cNvSpPr>
          <p:nvPr>
            <p:ph type="sldNum" sz="quarter" idx="11"/>
          </p:nvPr>
        </p:nvSpPr>
        <p:spPr>
          <a:ln/>
        </p:spPr>
        <p:txBody>
          <a:bodyPr/>
          <a:lstStyle>
            <a:lvl1pPr>
              <a:defRPr/>
            </a:lvl1pPr>
          </a:lstStyle>
          <a:p>
            <a:fld id="{07053105-46D4-45F1-B240-1ADB9A43761E}" type="slidenum">
              <a:rPr lang="de-DE"/>
              <a:pPr/>
              <a:t>‹Nr.›</a:t>
            </a:fld>
            <a:endParaRPr lang="de-DE" dirty="0"/>
          </a:p>
        </p:txBody>
      </p:sp>
    </p:spTree>
    <p:extLst>
      <p:ext uri="{BB962C8B-B14F-4D97-AF65-F5344CB8AC3E}">
        <p14:creationId xmlns:p14="http://schemas.microsoft.com/office/powerpoint/2010/main" val="329598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4" name="Foliennummernplatzhalter 5"/>
          <p:cNvSpPr>
            <a:spLocks noGrp="1"/>
          </p:cNvSpPr>
          <p:nvPr>
            <p:ph type="sldNum" sz="quarter" idx="11"/>
          </p:nvPr>
        </p:nvSpPr>
        <p:spPr>
          <a:ln/>
        </p:spPr>
        <p:txBody>
          <a:bodyPr/>
          <a:lstStyle>
            <a:lvl1pPr>
              <a:defRPr/>
            </a:lvl1pPr>
          </a:lstStyle>
          <a:p>
            <a:fld id="{45F15CC6-4146-4622-8674-41CB11088669}" type="slidenum">
              <a:rPr lang="de-DE"/>
              <a:pPr/>
              <a:t>‹Nr.›</a:t>
            </a:fld>
            <a:endParaRPr lang="de-DE" dirty="0"/>
          </a:p>
        </p:txBody>
      </p:sp>
    </p:spTree>
    <p:extLst>
      <p:ext uri="{BB962C8B-B14F-4D97-AF65-F5344CB8AC3E}">
        <p14:creationId xmlns:p14="http://schemas.microsoft.com/office/powerpoint/2010/main" val="4110830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1_Leer">
    <p:spTree>
      <p:nvGrpSpPr>
        <p:cNvPr id="1" name=""/>
        <p:cNvGrpSpPr/>
        <p:nvPr/>
      </p:nvGrpSpPr>
      <p:grpSpPr>
        <a:xfrm>
          <a:off x="0" y="0"/>
          <a:ext cx="0" cy="0"/>
          <a:chOff x="0" y="0"/>
          <a:chExt cx="0" cy="0"/>
        </a:xfrm>
      </p:grpSpPr>
      <p:pic>
        <p:nvPicPr>
          <p:cNvPr id="2" name="Grafik 1">
            <a:hlinkClick r:id="rId2"/>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200701" y="5904383"/>
            <a:ext cx="1008112" cy="352715"/>
          </a:xfrm>
          <a:prstGeom prst="rect">
            <a:avLst/>
          </a:prstGeom>
        </p:spPr>
      </p:pic>
    </p:spTree>
    <p:extLst>
      <p:ext uri="{BB962C8B-B14F-4D97-AF65-F5344CB8AC3E}">
        <p14:creationId xmlns:p14="http://schemas.microsoft.com/office/powerpoint/2010/main" val="281467718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415214" y="0"/>
            <a:ext cx="6221050" cy="853524"/>
          </a:xfrm>
        </p:spPr>
        <p:txBody>
          <a:bodyPr/>
          <a:lstStyle/>
          <a:p>
            <a:r>
              <a:rPr lang="de-DE" smtClean="0"/>
              <a:t>Titelmasterformat durch Klicken bearbeiten</a:t>
            </a:r>
            <a:endParaRPr lang="de-DE"/>
          </a:p>
        </p:txBody>
      </p:sp>
      <p:sp>
        <p:nvSpPr>
          <p:cNvPr id="3" name="Rectangle 10"/>
          <p:cNvSpPr>
            <a:spLocks noGrp="1" noChangeArrowheads="1"/>
          </p:cNvSpPr>
          <p:nvPr>
            <p:ph type="ftr" idx="10"/>
          </p:nvPr>
        </p:nvSpPr>
        <p:spPr>
          <a:xfrm>
            <a:off x="2034179" y="6097666"/>
            <a:ext cx="4356385" cy="1123530"/>
          </a:xfrm>
          <a:prstGeom prst="rect">
            <a:avLst/>
          </a:prstGeom>
          <a:ln/>
        </p:spPr>
        <p:txBody>
          <a:bodyPr lIns="86402" tIns="43201" rIns="86402" bIns="43201"/>
          <a:lstStyle>
            <a:lvl1pPr>
              <a:defRPr/>
            </a:lvl1pPr>
          </a:lstStyle>
          <a:p>
            <a:pPr>
              <a:defRPr/>
            </a:pPr>
            <a:r>
              <a:rPr lang="de-DE"/>
              <a:t>Nissen - Plagiaterkennung</a:t>
            </a:r>
          </a:p>
        </p:txBody>
      </p:sp>
      <p:sp>
        <p:nvSpPr>
          <p:cNvPr id="4" name="Rectangle 11"/>
          <p:cNvSpPr>
            <a:spLocks noGrp="1" noChangeArrowheads="1"/>
          </p:cNvSpPr>
          <p:nvPr>
            <p:ph type="sldNum" idx="11"/>
          </p:nvPr>
        </p:nvSpPr>
        <p:spPr>
          <a:ln/>
        </p:spPr>
        <p:txBody>
          <a:bodyPr/>
          <a:lstStyle>
            <a:lvl1pPr>
              <a:defRPr/>
            </a:lvl1pPr>
          </a:lstStyle>
          <a:p>
            <a:pPr>
              <a:defRPr/>
            </a:pPr>
            <a:fld id="{2874322B-AA04-4834-AC80-F3578A9B559A}" type="slidenum">
              <a:rPr lang="de-DE"/>
              <a:pPr>
                <a:defRPr/>
              </a:pPr>
              <a:t>‹Nr.›</a:t>
            </a:fld>
            <a:endParaRPr lang="de-DE"/>
          </a:p>
        </p:txBody>
      </p:sp>
      <p:pic>
        <p:nvPicPr>
          <p:cNvPr id="5" name="Grafik 4">
            <a:hlinkClick r:id="rId2"/>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200701" y="5904383"/>
            <a:ext cx="1008112" cy="352715"/>
          </a:xfrm>
          <a:prstGeom prst="rect">
            <a:avLst/>
          </a:prstGeom>
        </p:spPr>
      </p:pic>
    </p:spTree>
    <p:extLst>
      <p:ext uri="{BB962C8B-B14F-4D97-AF65-F5344CB8AC3E}">
        <p14:creationId xmlns:p14="http://schemas.microsoft.com/office/powerpoint/2010/main" val="427899604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131076" name="Rectangle 4"/>
          <p:cNvSpPr>
            <a:spLocks noGrp="1" noChangeArrowheads="1"/>
          </p:cNvSpPr>
          <p:nvPr>
            <p:ph type="sldNum" sz="quarter" idx="4"/>
          </p:nvPr>
        </p:nvSpPr>
        <p:spPr>
          <a:xfrm>
            <a:off x="6229350" y="6084888"/>
            <a:ext cx="2193925" cy="179387"/>
          </a:xfrm>
        </p:spPr>
        <p:txBody>
          <a:bodyPr/>
          <a:lstStyle>
            <a:lvl1pPr>
              <a:defRPr/>
            </a:lvl1pPr>
          </a:lstStyle>
          <a:p>
            <a:fld id="{25AFCD80-8E21-420A-B9E2-624152D540F9}" type="slidenum">
              <a:rPr lang="de-DE"/>
              <a:pPr/>
              <a:t>‹Nr.›</a:t>
            </a:fld>
            <a:endParaRPr lang="de-DE" dirty="0"/>
          </a:p>
        </p:txBody>
      </p:sp>
      <p:sp>
        <p:nvSpPr>
          <p:cNvPr id="131079" name="Rectangle 7"/>
          <p:cNvSpPr>
            <a:spLocks noGrp="1" noChangeArrowheads="1"/>
          </p:cNvSpPr>
          <p:nvPr>
            <p:ph type="ctrTitle" sz="quarter"/>
          </p:nvPr>
        </p:nvSpPr>
        <p:spPr bwMode="auto">
          <a:xfrm>
            <a:off x="215900" y="1739900"/>
            <a:ext cx="8207375" cy="4699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nSpc>
                <a:spcPts val="3700"/>
              </a:lnSpc>
              <a:defRPr sz="3100"/>
            </a:lvl1pPr>
          </a:lstStyle>
          <a:p>
            <a:pPr lvl="0"/>
            <a:r>
              <a:rPr lang="de-DE" noProof="0" smtClean="0"/>
              <a:t>Titelmasterformat durch Klicken bearbeiten</a:t>
            </a:r>
          </a:p>
        </p:txBody>
      </p:sp>
      <p:sp>
        <p:nvSpPr>
          <p:cNvPr id="131081" name="Textplatzhalter 2"/>
          <p:cNvSpPr>
            <a:spLocks noGrp="1"/>
          </p:cNvSpPr>
          <p:nvPr>
            <p:ph type="subTitle" idx="1"/>
          </p:nvPr>
        </p:nvSpPr>
        <p:spPr>
          <a:xfrm>
            <a:off x="215900" y="5292725"/>
            <a:ext cx="8207375" cy="34925"/>
          </a:xfrm>
          <a:extLst>
            <a:ext uri="{91240B29-F687-4F45-9708-019B960494DF}">
              <a14:hiddenLine xmlns:a14="http://schemas.microsoft.com/office/drawing/2010/main" w="9525">
                <a:solidFill>
                  <a:srgbClr val="000000"/>
                </a:solidFill>
                <a:miter lim="800000"/>
                <a:headEnd/>
                <a:tailEnd/>
              </a14:hiddenLine>
            </a:ext>
          </a:extLst>
        </p:spPr>
        <p:txBody>
          <a:bodyPr/>
          <a:lstStyle>
            <a:lvl1pPr marL="0" indent="0">
              <a:spcBef>
                <a:spcPct val="0"/>
              </a:spcBef>
              <a:spcAft>
                <a:spcPct val="0"/>
              </a:spcAft>
              <a:buFont typeface="Arial" charset="0"/>
              <a:buNone/>
              <a:defRPr sz="100" b="0">
                <a:solidFill>
                  <a:schemeClr val="bg1"/>
                </a:solidFill>
              </a:defRPr>
            </a:lvl1pPr>
          </a:lstStyle>
          <a:p>
            <a:pPr lvl="0"/>
            <a:r>
              <a:rPr lang="de-DE" noProof="0" smtClean="0"/>
              <a:t>Formatvorlage des Untertitelmasters durch Klicken bearbeiten</a:t>
            </a:r>
          </a:p>
        </p:txBody>
      </p:sp>
      <p:pic>
        <p:nvPicPr>
          <p:cNvPr id="131082" name="Picture 10" descr="UniHei_Logo_4C_small"/>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477000" y="215900"/>
            <a:ext cx="1727200" cy="906463"/>
          </a:xfrm>
          <a:prstGeom prst="rect">
            <a:avLst/>
          </a:prstGeom>
          <a:noFill/>
          <a:extLst>
            <a:ext uri="{909E8E84-426E-40DD-AFC4-6F175D3DCCD1}">
              <a14:hiddenFill xmlns:a14="http://schemas.microsoft.com/office/drawing/2010/main">
                <a:solidFill>
                  <a:srgbClr val="FFFFFF"/>
                </a:solidFill>
              </a14:hiddenFill>
            </a:ext>
          </a:extLst>
        </p:spPr>
      </p:pic>
      <p:pic>
        <p:nvPicPr>
          <p:cNvPr id="9" name="Bild 8"/>
          <p:cNvPicPr>
            <a:picLocks noChangeAspect="1"/>
          </p:cNvPicPr>
          <p:nvPr userDrawn="1"/>
        </p:nvPicPr>
        <p:blipFill rotWithShape="1">
          <a:blip r:embed="rId3"/>
          <a:srcRect l="12852" t="17712" r="14273" b="19777"/>
          <a:stretch/>
        </p:blipFill>
        <p:spPr>
          <a:xfrm>
            <a:off x="215900" y="5868988"/>
            <a:ext cx="1224136" cy="395287"/>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31800" y="258763"/>
            <a:ext cx="7777163" cy="1081087"/>
          </a:xfrm>
          <a:prstGeom prst="rect">
            <a:avLst/>
          </a:prstGeom>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oliennummernplatzhalter 4"/>
          <p:cNvSpPr>
            <a:spLocks noGrp="1"/>
          </p:cNvSpPr>
          <p:nvPr>
            <p:ph type="sldNum" sz="quarter" idx="11"/>
          </p:nvPr>
        </p:nvSpPr>
        <p:spPr/>
        <p:txBody>
          <a:bodyPr/>
          <a:lstStyle>
            <a:lvl1pPr>
              <a:defRPr/>
            </a:lvl1pPr>
          </a:lstStyle>
          <a:p>
            <a:fld id="{397C4407-4A18-44FF-A293-2C53E4526554}" type="slidenum">
              <a:rPr lang="de-DE"/>
              <a:pPr/>
              <a:t>‹Nr.›</a:t>
            </a:fld>
            <a:endParaRPr lang="de-DE" dirty="0"/>
          </a:p>
        </p:txBody>
      </p:sp>
    </p:spTree>
    <p:extLst>
      <p:ext uri="{BB962C8B-B14F-4D97-AF65-F5344CB8AC3E}">
        <p14:creationId xmlns:p14="http://schemas.microsoft.com/office/powerpoint/2010/main" val="616507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3" name="Foliennummernplatzhalter 2"/>
          <p:cNvSpPr>
            <a:spLocks noGrp="1"/>
          </p:cNvSpPr>
          <p:nvPr>
            <p:ph type="sldNum" sz="quarter" idx="11"/>
          </p:nvPr>
        </p:nvSpPr>
        <p:spPr/>
        <p:txBody>
          <a:bodyPr/>
          <a:lstStyle>
            <a:lvl1pPr>
              <a:defRPr/>
            </a:lvl1pPr>
          </a:lstStyle>
          <a:p>
            <a:fld id="{4EA6C9EB-8B34-44EA-B532-B313312BAEFA}" type="slidenum">
              <a:rPr lang="de-DE"/>
              <a:pPr/>
              <a:t>‹Nr.›</a:t>
            </a:fld>
            <a:endParaRPr lang="de-DE" dirty="0"/>
          </a:p>
        </p:txBody>
      </p:sp>
    </p:spTree>
    <p:extLst>
      <p:ext uri="{BB962C8B-B14F-4D97-AF65-F5344CB8AC3E}">
        <p14:creationId xmlns:p14="http://schemas.microsoft.com/office/powerpoint/2010/main" val="4178094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elplatzhalter 1"/>
          <p:cNvSpPr>
            <a:spLocks noGrp="1"/>
          </p:cNvSpPr>
          <p:nvPr>
            <p:ph type="title"/>
          </p:nvPr>
        </p:nvSpPr>
        <p:spPr bwMode="auto">
          <a:xfrm>
            <a:off x="215900" y="468313"/>
            <a:ext cx="601345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smtClean="0"/>
              <a:t>Titelmasterformat durch Klicken bearbeiten</a:t>
            </a:r>
          </a:p>
        </p:txBody>
      </p:sp>
      <p:sp>
        <p:nvSpPr>
          <p:cNvPr id="1027" name="Textplatzhalter 2"/>
          <p:cNvSpPr>
            <a:spLocks noGrp="1"/>
          </p:cNvSpPr>
          <p:nvPr>
            <p:ph type="body" idx="1"/>
          </p:nvPr>
        </p:nvSpPr>
        <p:spPr bwMode="auto">
          <a:xfrm>
            <a:off x="215900" y="1763714"/>
            <a:ext cx="8207375" cy="3924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p>
        </p:txBody>
      </p:sp>
      <p:sp>
        <p:nvSpPr>
          <p:cNvPr id="6" name="Foliennummernplatzhalter 5"/>
          <p:cNvSpPr>
            <a:spLocks noGrp="1"/>
          </p:cNvSpPr>
          <p:nvPr>
            <p:ph type="sldNum" sz="quarter" idx="4"/>
          </p:nvPr>
        </p:nvSpPr>
        <p:spPr bwMode="auto">
          <a:xfrm>
            <a:off x="6192838" y="6119813"/>
            <a:ext cx="2230437"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lvl1pPr algn="r" defTabSz="863600">
              <a:defRPr sz="800"/>
            </a:lvl1pPr>
          </a:lstStyle>
          <a:p>
            <a:fld id="{4767FC69-E602-4122-99B1-DD4CF0027F7D}" type="slidenum">
              <a:rPr lang="de-DE"/>
              <a:pPr/>
              <a:t>‹Nr.›</a:t>
            </a:fld>
            <a:endParaRPr lang="de-DE" dirty="0"/>
          </a:p>
        </p:txBody>
      </p:sp>
      <p:pic>
        <p:nvPicPr>
          <p:cNvPr id="1034" name="Picture 10" descr="UniHei_Logo_4C_small"/>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477000" y="215900"/>
            <a:ext cx="1727200" cy="906463"/>
          </a:xfrm>
          <a:prstGeom prst="rect">
            <a:avLst/>
          </a:prstGeom>
          <a:noFill/>
          <a:extLst>
            <a:ext uri="{909E8E84-426E-40DD-AFC4-6F175D3DCCD1}">
              <a14:hiddenFill xmlns:a14="http://schemas.microsoft.com/office/drawing/2010/main">
                <a:solidFill>
                  <a:srgbClr val="FFFFFF"/>
                </a:solidFill>
              </a14:hiddenFill>
            </a:ext>
          </a:extLst>
        </p:spPr>
      </p:pic>
      <p:pic>
        <p:nvPicPr>
          <p:cNvPr id="7" name="Bild 6"/>
          <p:cNvPicPr>
            <a:picLocks noChangeAspect="1"/>
          </p:cNvPicPr>
          <p:nvPr userDrawn="1"/>
        </p:nvPicPr>
        <p:blipFill rotWithShape="1">
          <a:blip r:embed="rId8"/>
          <a:srcRect l="12852" t="17712" r="14273" b="19777"/>
          <a:stretch/>
        </p:blipFill>
        <p:spPr>
          <a:xfrm>
            <a:off x="215900" y="5868988"/>
            <a:ext cx="1224136" cy="395287"/>
          </a:xfrm>
          <a:prstGeom prst="rect">
            <a:avLst/>
          </a:prstGeom>
        </p:spPr>
      </p:pic>
    </p:spTree>
  </p:cSld>
  <p:clrMap bg1="lt1" tx1="dk1" bg2="lt2" tx2="dk2" accent1="accent1" accent2="accent2" accent3="accent3" accent4="accent4" accent5="accent5" accent6="accent6" hlink="hlink" folHlink="folHlink"/>
  <p:sldLayoutIdLst>
    <p:sldLayoutId id="2147483662" r:id="rId1"/>
    <p:sldLayoutId id="2147483666" r:id="rId2"/>
    <p:sldLayoutId id="2147483670" r:id="rId3"/>
    <p:sldLayoutId id="2147483686" r:id="rId4"/>
    <p:sldLayoutId id="2147483687" r:id="rId5"/>
  </p:sldLayoutIdLst>
  <p:hf hdr="0" dt="0"/>
  <p:txStyles>
    <p:titleStyle>
      <a:lvl1pPr algn="l" defTabSz="863600" rtl="0" eaLnBrk="1" fontAlgn="base" hangingPunct="1">
        <a:lnSpc>
          <a:spcPts val="2900"/>
        </a:lnSpc>
        <a:spcBef>
          <a:spcPct val="0"/>
        </a:spcBef>
        <a:spcAft>
          <a:spcPct val="0"/>
        </a:spcAft>
        <a:defRPr sz="2200" b="1" kern="1200">
          <a:solidFill>
            <a:schemeClr val="tx1"/>
          </a:solidFill>
          <a:latin typeface="Arial" charset="0"/>
          <a:ea typeface="+mj-ea"/>
          <a:cs typeface="+mj-cs"/>
        </a:defRPr>
      </a:lvl1pPr>
      <a:lvl2pPr algn="l" defTabSz="863600" rtl="0" eaLnBrk="1" fontAlgn="base" hangingPunct="1">
        <a:lnSpc>
          <a:spcPts val="2900"/>
        </a:lnSpc>
        <a:spcBef>
          <a:spcPct val="0"/>
        </a:spcBef>
        <a:spcAft>
          <a:spcPct val="0"/>
        </a:spcAft>
        <a:defRPr sz="2200" b="1">
          <a:solidFill>
            <a:schemeClr val="tx1"/>
          </a:solidFill>
          <a:latin typeface="Arial" charset="0"/>
        </a:defRPr>
      </a:lvl2pPr>
      <a:lvl3pPr algn="l" defTabSz="863600" rtl="0" eaLnBrk="1" fontAlgn="base" hangingPunct="1">
        <a:lnSpc>
          <a:spcPts val="2900"/>
        </a:lnSpc>
        <a:spcBef>
          <a:spcPct val="0"/>
        </a:spcBef>
        <a:spcAft>
          <a:spcPct val="0"/>
        </a:spcAft>
        <a:defRPr sz="2200" b="1">
          <a:solidFill>
            <a:schemeClr val="tx1"/>
          </a:solidFill>
          <a:latin typeface="Arial" charset="0"/>
        </a:defRPr>
      </a:lvl3pPr>
      <a:lvl4pPr algn="l" defTabSz="863600" rtl="0" eaLnBrk="1" fontAlgn="base" hangingPunct="1">
        <a:lnSpc>
          <a:spcPts val="2900"/>
        </a:lnSpc>
        <a:spcBef>
          <a:spcPct val="0"/>
        </a:spcBef>
        <a:spcAft>
          <a:spcPct val="0"/>
        </a:spcAft>
        <a:defRPr sz="2200" b="1">
          <a:solidFill>
            <a:schemeClr val="tx1"/>
          </a:solidFill>
          <a:latin typeface="Arial" charset="0"/>
        </a:defRPr>
      </a:lvl4pPr>
      <a:lvl5pPr algn="l" defTabSz="863600" rtl="0" eaLnBrk="1" fontAlgn="base" hangingPunct="1">
        <a:lnSpc>
          <a:spcPts val="2900"/>
        </a:lnSpc>
        <a:spcBef>
          <a:spcPct val="0"/>
        </a:spcBef>
        <a:spcAft>
          <a:spcPct val="0"/>
        </a:spcAft>
        <a:defRPr sz="2200" b="1">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algn="l" defTabSz="863600" rtl="0" eaLnBrk="1" fontAlgn="base" hangingPunct="1">
        <a:lnSpc>
          <a:spcPts val="2100"/>
        </a:lnSpc>
        <a:spcBef>
          <a:spcPct val="0"/>
        </a:spcBef>
        <a:spcAft>
          <a:spcPct val="0"/>
        </a:spcAft>
        <a:buFont typeface="Arial" charset="0"/>
        <a:defRPr sz="1500" kern="1200">
          <a:solidFill>
            <a:schemeClr val="tx1"/>
          </a:solidFill>
          <a:latin typeface="Arial" charset="0"/>
          <a:ea typeface="+mn-ea"/>
          <a:cs typeface="+mn-cs"/>
        </a:defRPr>
      </a:lvl1pPr>
      <a:lvl2pPr marL="222250" indent="-220663" algn="l" defTabSz="863600" rtl="0" eaLnBrk="1" fontAlgn="base" hangingPunct="1">
        <a:lnSpc>
          <a:spcPts val="2100"/>
        </a:lnSpc>
        <a:spcBef>
          <a:spcPct val="0"/>
        </a:spcBef>
        <a:spcAft>
          <a:spcPct val="0"/>
        </a:spcAft>
        <a:buFont typeface="Arial" charset="0"/>
        <a:buChar char="–"/>
        <a:defRPr sz="1500" kern="1200">
          <a:solidFill>
            <a:schemeClr val="tx1"/>
          </a:solidFill>
          <a:latin typeface="Arial" charset="0"/>
          <a:ea typeface="+mn-ea"/>
          <a:cs typeface="+mn-cs"/>
        </a:defRPr>
      </a:lvl2pPr>
      <a:lvl3pPr marL="428625" indent="-204788" algn="l" defTabSz="863600" rtl="0" eaLnBrk="1" fontAlgn="base" hangingPunct="1">
        <a:lnSpc>
          <a:spcPts val="2100"/>
        </a:lnSpc>
        <a:spcBef>
          <a:spcPct val="0"/>
        </a:spcBef>
        <a:spcAft>
          <a:spcPct val="0"/>
        </a:spcAft>
        <a:buFont typeface="Arial" charset="0"/>
        <a:buChar char="•"/>
        <a:defRPr sz="1500" kern="1200">
          <a:solidFill>
            <a:schemeClr val="tx1"/>
          </a:solidFill>
          <a:latin typeface="Arial" charset="0"/>
          <a:ea typeface="+mn-ea"/>
          <a:cs typeface="+mn-cs"/>
        </a:defRPr>
      </a:lvl3pPr>
      <a:lvl4pPr marL="650875" indent="-220663" algn="l" defTabSz="863600" rtl="0" eaLnBrk="1" fontAlgn="base" hangingPunct="1">
        <a:lnSpc>
          <a:spcPts val="2100"/>
        </a:lnSpc>
        <a:spcBef>
          <a:spcPct val="0"/>
        </a:spcBef>
        <a:spcAft>
          <a:spcPct val="0"/>
        </a:spcAft>
        <a:buFont typeface="Arial" charset="0"/>
        <a:buChar char="–"/>
        <a:defRPr sz="1500" kern="1200">
          <a:solidFill>
            <a:schemeClr val="tx1"/>
          </a:solidFill>
          <a:latin typeface="Arial" charset="0"/>
          <a:ea typeface="+mn-ea"/>
          <a:cs typeface="+mn-cs"/>
        </a:defRPr>
      </a:lvl4pPr>
      <a:lvl5pPr marL="868363" indent="-215900" algn="l" defTabSz="863600" rtl="0" eaLnBrk="1" fontAlgn="base" hangingPunct="1">
        <a:lnSpc>
          <a:spcPts val="2100"/>
        </a:lnSpc>
        <a:spcBef>
          <a:spcPct val="0"/>
        </a:spcBef>
        <a:spcAft>
          <a:spcPct val="0"/>
        </a:spcAft>
        <a:buFont typeface="Arial" charset="0"/>
        <a:buChar char="»"/>
        <a:defRPr sz="1500" kern="1200">
          <a:solidFill>
            <a:schemeClr val="tx1"/>
          </a:solidFill>
          <a:latin typeface="Arial"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0419" name="Rectangle 3"/>
          <p:cNvSpPr>
            <a:spLocks noGrp="1" noChangeArrowheads="1"/>
          </p:cNvSpPr>
          <p:nvPr>
            <p:ph type="body" idx="1"/>
          </p:nvPr>
        </p:nvSpPr>
        <p:spPr bwMode="auto">
          <a:xfrm>
            <a:off x="215900" y="1763714"/>
            <a:ext cx="8207375" cy="39246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60422" name="Rectangle 6"/>
          <p:cNvSpPr>
            <a:spLocks noGrp="1" noChangeArrowheads="1"/>
          </p:cNvSpPr>
          <p:nvPr>
            <p:ph type="sldNum" sz="quarter" idx="4"/>
          </p:nvPr>
        </p:nvSpPr>
        <p:spPr bwMode="auto">
          <a:xfrm>
            <a:off x="6192838" y="6119813"/>
            <a:ext cx="2230437" cy="1444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b" anchorCtr="0" compatLnSpc="1">
            <a:prstTxWarp prst="textNoShape">
              <a:avLst/>
            </a:prstTxWarp>
          </a:bodyPr>
          <a:lstStyle>
            <a:lvl1pPr algn="r" defTabSz="863600">
              <a:defRPr sz="800"/>
            </a:lvl1pPr>
          </a:lstStyle>
          <a:p>
            <a:fld id="{B831A3D5-538A-4CF3-A93C-D0212E6B7250}" type="slidenum">
              <a:rPr lang="de-DE"/>
              <a:pPr/>
              <a:t>‹Nr.›</a:t>
            </a:fld>
            <a:endParaRPr lang="de-DE" dirty="0"/>
          </a:p>
        </p:txBody>
      </p:sp>
      <p:sp>
        <p:nvSpPr>
          <p:cNvPr id="60424" name="Rectangle 8"/>
          <p:cNvSpPr>
            <a:spLocks noChangeArrowheads="1"/>
          </p:cNvSpPr>
          <p:nvPr/>
        </p:nvSpPr>
        <p:spPr bwMode="auto">
          <a:xfrm>
            <a:off x="215900" y="468313"/>
            <a:ext cx="5940425" cy="828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pPr defTabSz="863600" eaLnBrk="0" hangingPunct="0">
              <a:lnSpc>
                <a:spcPts val="2900"/>
              </a:lnSpc>
            </a:pPr>
            <a:r>
              <a:rPr lang="de-DE" sz="2200" b="1" dirty="0"/>
              <a:t>Inhaltsverzeichnis</a:t>
            </a:r>
          </a:p>
        </p:txBody>
      </p:sp>
      <p:pic>
        <p:nvPicPr>
          <p:cNvPr id="60425" name="Picture 9" descr="UniHei_Logo_4C_small"/>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477000" y="215900"/>
            <a:ext cx="1727200" cy="906463"/>
          </a:xfrm>
          <a:prstGeom prst="rect">
            <a:avLst/>
          </a:prstGeom>
          <a:noFill/>
          <a:extLst>
            <a:ext uri="{909E8E84-426E-40DD-AFC4-6F175D3DCCD1}">
              <a14:hiddenFill xmlns:a14="http://schemas.microsoft.com/office/drawing/2010/main">
                <a:solidFill>
                  <a:srgbClr val="FFFFFF"/>
                </a:solidFill>
              </a14:hiddenFill>
            </a:ext>
          </a:extLst>
        </p:spPr>
      </p:pic>
      <p:pic>
        <p:nvPicPr>
          <p:cNvPr id="8" name="Bild 7"/>
          <p:cNvPicPr>
            <a:picLocks noChangeAspect="1"/>
          </p:cNvPicPr>
          <p:nvPr userDrawn="1"/>
        </p:nvPicPr>
        <p:blipFill rotWithShape="1">
          <a:blip r:embed="rId6"/>
          <a:srcRect l="12852" t="17712" r="14273" b="19777"/>
          <a:stretch/>
        </p:blipFill>
        <p:spPr>
          <a:xfrm>
            <a:off x="215900" y="5868988"/>
            <a:ext cx="1224136" cy="395287"/>
          </a:xfrm>
          <a:prstGeom prst="rect">
            <a:avLst/>
          </a:prstGeom>
        </p:spPr>
      </p:pic>
    </p:spTree>
  </p:cSld>
  <p:clrMap bg1="lt1" tx1="dk1" bg2="lt2" tx2="dk2" accent1="accent1" accent2="accent2" accent3="accent3" accent4="accent4" accent5="accent5" accent6="accent6" hlink="hlink" folHlink="folHlink"/>
  <p:sldLayoutIdLst>
    <p:sldLayoutId id="2147483664" r:id="rId1"/>
    <p:sldLayoutId id="2147483676" r:id="rId2"/>
    <p:sldLayoutId id="2147483681" r:id="rId3"/>
  </p:sldLayoutIdLst>
  <p:hf hdr="0" dt="0"/>
  <p:txStyles>
    <p:titleStyle>
      <a:lvl1pPr algn="l" defTabSz="863600" rtl="0" eaLnBrk="0" fontAlgn="base" hangingPunct="0">
        <a:lnSpc>
          <a:spcPts val="2900"/>
        </a:lnSpc>
        <a:spcBef>
          <a:spcPct val="0"/>
        </a:spcBef>
        <a:spcAft>
          <a:spcPct val="0"/>
        </a:spcAft>
        <a:defRPr sz="2200" b="1">
          <a:solidFill>
            <a:schemeClr val="tx1"/>
          </a:solidFill>
          <a:latin typeface="+mj-lt"/>
          <a:ea typeface="+mj-ea"/>
          <a:cs typeface="+mj-cs"/>
        </a:defRPr>
      </a:lvl1pPr>
      <a:lvl2pPr algn="l" defTabSz="863600" rtl="0" eaLnBrk="0" fontAlgn="base" hangingPunct="0">
        <a:lnSpc>
          <a:spcPts val="2900"/>
        </a:lnSpc>
        <a:spcBef>
          <a:spcPct val="0"/>
        </a:spcBef>
        <a:spcAft>
          <a:spcPct val="0"/>
        </a:spcAft>
        <a:defRPr sz="2200" b="1">
          <a:solidFill>
            <a:schemeClr val="tx1"/>
          </a:solidFill>
          <a:latin typeface="Arial" charset="0"/>
          <a:cs typeface="Arial" charset="0"/>
        </a:defRPr>
      </a:lvl2pPr>
      <a:lvl3pPr algn="l" defTabSz="863600" rtl="0" eaLnBrk="0" fontAlgn="base" hangingPunct="0">
        <a:lnSpc>
          <a:spcPts val="2900"/>
        </a:lnSpc>
        <a:spcBef>
          <a:spcPct val="0"/>
        </a:spcBef>
        <a:spcAft>
          <a:spcPct val="0"/>
        </a:spcAft>
        <a:defRPr sz="2200" b="1">
          <a:solidFill>
            <a:schemeClr val="tx1"/>
          </a:solidFill>
          <a:latin typeface="Arial" charset="0"/>
          <a:cs typeface="Arial" charset="0"/>
        </a:defRPr>
      </a:lvl3pPr>
      <a:lvl4pPr algn="l" defTabSz="863600" rtl="0" eaLnBrk="0" fontAlgn="base" hangingPunct="0">
        <a:lnSpc>
          <a:spcPts val="2900"/>
        </a:lnSpc>
        <a:spcBef>
          <a:spcPct val="0"/>
        </a:spcBef>
        <a:spcAft>
          <a:spcPct val="0"/>
        </a:spcAft>
        <a:defRPr sz="2200" b="1">
          <a:solidFill>
            <a:schemeClr val="tx1"/>
          </a:solidFill>
          <a:latin typeface="Arial" charset="0"/>
          <a:cs typeface="Arial" charset="0"/>
        </a:defRPr>
      </a:lvl4pPr>
      <a:lvl5pPr algn="l" defTabSz="863600" rtl="0" eaLnBrk="0" fontAlgn="base" hangingPunct="0">
        <a:lnSpc>
          <a:spcPts val="2900"/>
        </a:lnSpc>
        <a:spcBef>
          <a:spcPct val="0"/>
        </a:spcBef>
        <a:spcAft>
          <a:spcPct val="0"/>
        </a:spcAft>
        <a:defRPr sz="2200" b="1">
          <a:solidFill>
            <a:schemeClr val="tx1"/>
          </a:solidFill>
          <a:latin typeface="Arial" charset="0"/>
          <a:cs typeface="Arial" charset="0"/>
        </a:defRPr>
      </a:lvl5pPr>
      <a:lvl6pPr marL="457200" algn="l" defTabSz="863600" rtl="0" eaLnBrk="0" fontAlgn="base" hangingPunct="0">
        <a:lnSpc>
          <a:spcPts val="2900"/>
        </a:lnSpc>
        <a:spcBef>
          <a:spcPct val="0"/>
        </a:spcBef>
        <a:spcAft>
          <a:spcPct val="0"/>
        </a:spcAft>
        <a:defRPr sz="2200" b="1">
          <a:solidFill>
            <a:schemeClr val="tx1"/>
          </a:solidFill>
          <a:latin typeface="Arial" charset="0"/>
          <a:cs typeface="Arial" charset="0"/>
        </a:defRPr>
      </a:lvl6pPr>
      <a:lvl7pPr marL="914400" algn="l" defTabSz="863600" rtl="0" eaLnBrk="0" fontAlgn="base" hangingPunct="0">
        <a:lnSpc>
          <a:spcPts val="2900"/>
        </a:lnSpc>
        <a:spcBef>
          <a:spcPct val="0"/>
        </a:spcBef>
        <a:spcAft>
          <a:spcPct val="0"/>
        </a:spcAft>
        <a:defRPr sz="2200" b="1">
          <a:solidFill>
            <a:schemeClr val="tx1"/>
          </a:solidFill>
          <a:latin typeface="Arial" charset="0"/>
          <a:cs typeface="Arial" charset="0"/>
        </a:defRPr>
      </a:lvl7pPr>
      <a:lvl8pPr marL="1371600" algn="l" defTabSz="863600" rtl="0" eaLnBrk="0" fontAlgn="base" hangingPunct="0">
        <a:lnSpc>
          <a:spcPts val="2900"/>
        </a:lnSpc>
        <a:spcBef>
          <a:spcPct val="0"/>
        </a:spcBef>
        <a:spcAft>
          <a:spcPct val="0"/>
        </a:spcAft>
        <a:defRPr sz="2200" b="1">
          <a:solidFill>
            <a:schemeClr val="tx1"/>
          </a:solidFill>
          <a:latin typeface="Arial" charset="0"/>
          <a:cs typeface="Arial" charset="0"/>
        </a:defRPr>
      </a:lvl8pPr>
      <a:lvl9pPr marL="1828800" algn="l" defTabSz="863600" rtl="0" eaLnBrk="0" fontAlgn="base" hangingPunct="0">
        <a:lnSpc>
          <a:spcPts val="2900"/>
        </a:lnSpc>
        <a:spcBef>
          <a:spcPct val="0"/>
        </a:spcBef>
        <a:spcAft>
          <a:spcPct val="0"/>
        </a:spcAft>
        <a:defRPr sz="2200" b="1">
          <a:solidFill>
            <a:schemeClr val="tx1"/>
          </a:solidFill>
          <a:latin typeface="Arial" charset="0"/>
          <a:cs typeface="Arial" charset="0"/>
        </a:defRPr>
      </a:lvl9pPr>
    </p:titleStyle>
    <p:bodyStyle>
      <a:lvl1pPr marL="247650" indent="-247650" algn="l" defTabSz="863600" rtl="0" eaLnBrk="0" fontAlgn="base" hangingPunct="0">
        <a:lnSpc>
          <a:spcPts val="2100"/>
        </a:lnSpc>
        <a:spcBef>
          <a:spcPts val="4200"/>
        </a:spcBef>
        <a:spcAft>
          <a:spcPts val="2100"/>
        </a:spcAft>
        <a:buFont typeface="Arial" charset="0"/>
        <a:buAutoNum type="arabicPeriod"/>
        <a:defRPr sz="1500" b="1">
          <a:solidFill>
            <a:schemeClr val="tx1"/>
          </a:solidFill>
          <a:latin typeface="+mn-lt"/>
          <a:ea typeface="+mn-ea"/>
          <a:cs typeface="+mn-cs"/>
        </a:defRPr>
      </a:lvl1pPr>
      <a:lvl2pPr marL="1260475" indent="-206375" algn="l" defTabSz="863600" rtl="0" eaLnBrk="0" fontAlgn="base" hangingPunct="0">
        <a:lnSpc>
          <a:spcPts val="2100"/>
        </a:lnSpc>
        <a:spcBef>
          <a:spcPct val="0"/>
        </a:spcBef>
        <a:spcAft>
          <a:spcPct val="0"/>
        </a:spcAft>
        <a:buFont typeface="Arial" charset="0"/>
        <a:buAutoNum type="arabicPeriod"/>
        <a:defRPr sz="1500">
          <a:solidFill>
            <a:schemeClr val="tx1"/>
          </a:solidFill>
          <a:latin typeface="+mn-lt"/>
          <a:cs typeface="+mn-cs"/>
        </a:defRPr>
      </a:lvl2pPr>
      <a:lvl3pPr marL="1831975" indent="-211138" algn="l" defTabSz="863600" rtl="0" eaLnBrk="0" fontAlgn="base" hangingPunct="0">
        <a:lnSpc>
          <a:spcPts val="2100"/>
        </a:lnSpc>
        <a:spcBef>
          <a:spcPct val="0"/>
        </a:spcBef>
        <a:spcAft>
          <a:spcPct val="0"/>
        </a:spcAft>
        <a:buFont typeface="Arial" charset="0"/>
        <a:buAutoNum type="arabicPeriod"/>
        <a:defRPr sz="1500">
          <a:solidFill>
            <a:schemeClr val="tx1"/>
          </a:solidFill>
          <a:latin typeface="+mn-lt"/>
          <a:cs typeface="+mn-cs"/>
        </a:defRPr>
      </a:lvl3pPr>
      <a:lvl4pPr marL="2187575" indent="-206375" algn="l" defTabSz="863600" rtl="0" eaLnBrk="0" fontAlgn="base" hangingPunct="0">
        <a:lnSpc>
          <a:spcPts val="2100"/>
        </a:lnSpc>
        <a:spcBef>
          <a:spcPct val="0"/>
        </a:spcBef>
        <a:spcAft>
          <a:spcPct val="0"/>
        </a:spcAft>
        <a:buFont typeface="Arial" charset="0"/>
        <a:buAutoNum type="arabicPeriod"/>
        <a:defRPr sz="1500">
          <a:solidFill>
            <a:schemeClr val="tx1"/>
          </a:solidFill>
          <a:latin typeface="+mn-lt"/>
          <a:cs typeface="+mn-cs"/>
        </a:defRPr>
      </a:lvl4pPr>
      <a:lvl5pPr marL="2546350" indent="-207963" algn="l" defTabSz="863600" rtl="0" eaLnBrk="0" fontAlgn="base" hangingPunct="0">
        <a:lnSpc>
          <a:spcPts val="2100"/>
        </a:lnSpc>
        <a:spcBef>
          <a:spcPct val="0"/>
        </a:spcBef>
        <a:spcAft>
          <a:spcPct val="0"/>
        </a:spcAft>
        <a:buFont typeface="Arial" charset="0"/>
        <a:buAutoNum type="arabicPeriod"/>
        <a:defRPr sz="1500">
          <a:solidFill>
            <a:schemeClr val="tx1"/>
          </a:solidFill>
          <a:latin typeface="+mn-lt"/>
          <a:cs typeface="+mn-cs"/>
        </a:defRPr>
      </a:lvl5pPr>
      <a:lvl6pPr marL="3003550" indent="-207963" algn="l" defTabSz="863600" rtl="0" eaLnBrk="0" fontAlgn="base" hangingPunct="0">
        <a:lnSpc>
          <a:spcPts val="2100"/>
        </a:lnSpc>
        <a:spcBef>
          <a:spcPct val="0"/>
        </a:spcBef>
        <a:spcAft>
          <a:spcPct val="0"/>
        </a:spcAft>
        <a:buFont typeface="Arial" charset="0"/>
        <a:buAutoNum type="arabicPeriod"/>
        <a:defRPr sz="1500">
          <a:solidFill>
            <a:schemeClr val="tx1"/>
          </a:solidFill>
          <a:latin typeface="+mn-lt"/>
          <a:cs typeface="+mn-cs"/>
        </a:defRPr>
      </a:lvl6pPr>
      <a:lvl7pPr marL="3460750" indent="-207963" algn="l" defTabSz="863600" rtl="0" eaLnBrk="0" fontAlgn="base" hangingPunct="0">
        <a:lnSpc>
          <a:spcPts val="2100"/>
        </a:lnSpc>
        <a:spcBef>
          <a:spcPct val="0"/>
        </a:spcBef>
        <a:spcAft>
          <a:spcPct val="0"/>
        </a:spcAft>
        <a:buFont typeface="Arial" charset="0"/>
        <a:buAutoNum type="arabicPeriod"/>
        <a:defRPr sz="1500">
          <a:solidFill>
            <a:schemeClr val="tx1"/>
          </a:solidFill>
          <a:latin typeface="+mn-lt"/>
          <a:cs typeface="+mn-cs"/>
        </a:defRPr>
      </a:lvl7pPr>
      <a:lvl8pPr marL="3917950" indent="-207963" algn="l" defTabSz="863600" rtl="0" eaLnBrk="0" fontAlgn="base" hangingPunct="0">
        <a:lnSpc>
          <a:spcPts val="2100"/>
        </a:lnSpc>
        <a:spcBef>
          <a:spcPct val="0"/>
        </a:spcBef>
        <a:spcAft>
          <a:spcPct val="0"/>
        </a:spcAft>
        <a:buFont typeface="Arial" charset="0"/>
        <a:buAutoNum type="arabicPeriod"/>
        <a:defRPr sz="1500">
          <a:solidFill>
            <a:schemeClr val="tx1"/>
          </a:solidFill>
          <a:latin typeface="+mn-lt"/>
          <a:cs typeface="+mn-cs"/>
        </a:defRPr>
      </a:lvl8pPr>
      <a:lvl9pPr marL="4375150" indent="-207963" algn="l" defTabSz="863600" rtl="0" eaLnBrk="0" fontAlgn="base" hangingPunct="0">
        <a:lnSpc>
          <a:spcPts val="2100"/>
        </a:lnSpc>
        <a:spcBef>
          <a:spcPct val="0"/>
        </a:spcBef>
        <a:spcAft>
          <a:spcPct val="0"/>
        </a:spcAft>
        <a:buFont typeface="Arial" charset="0"/>
        <a:buAutoNum type="arabicPeriod"/>
        <a:defRPr sz="1500">
          <a:solidFill>
            <a:schemeClr val="tx1"/>
          </a:solidFill>
          <a:latin typeface="+mn-lt"/>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www.bildersuche.org/"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hyperlink" Target="http://search.creativecommons.org/"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mailto:nissen@ub.uni-heidelberg.de"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hyperlink" Target="http://www.ombudsman-fuer-die-wissenschaft.de/fileadmin/Ombudsman/Dokumente/Downloads/empfehlung_wiss_praxis_0198.pdf" TargetMode="External"/><Relationship Id="rId2" Type="http://schemas.openxmlformats.org/officeDocument/2006/relationships/notesSlide" Target="../notesSlides/notesSlide25.xml"/><Relationship Id="rId1" Type="http://schemas.openxmlformats.org/officeDocument/2006/relationships/slideLayout" Target="../slideLayouts/slideLayout4.xml"/><Relationship Id="rId6" Type="http://schemas.openxmlformats.org/officeDocument/2006/relationships/hyperlink" Target="http://plagiat.htw-berlin.de/ff/definition/1_1/defs" TargetMode="External"/><Relationship Id="rId5" Type="http://schemas.openxmlformats.org/officeDocument/2006/relationships/hyperlink" Target="https://www.google.de/url?sa=t&amp;rct=j&amp;q=&amp;esrc=s&amp;source=web&amp;cd=1&amp;cad=rja&amp;uact=8&amp;ved=0ahUKEwijm-zK4IPVAhWGORQKHfI6Ad0QFggwMAA&amp;url=http://www.tandfonline.com/doi/abs/10.1080/01639625.2012.735909&amp;usg=AFQjCNFWRnIeAllg2hNDP-7Sm_bRYUedng" TargetMode="External"/><Relationship Id="rId4" Type="http://schemas.openxmlformats.org/officeDocument/2006/relationships/hyperlink" Target="http://www.ombudsman-fuer-die-wissenschaft.de/fileadmin/Ombudsman/Dokumente/Downloads/selbstplagiat.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03957" y="1295871"/>
            <a:ext cx="7472160" cy="4392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402" tIns="43201" rIns="86402" bIns="43201"/>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rgbClr val="000000"/>
                </a:solidFill>
                <a:latin typeface="Arial" charset="0"/>
                <a:ea typeface="Microsoft YaHei" charset="-122"/>
              </a:defRPr>
            </a:lvl5pPr>
            <a:lvl6pPr marL="25146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rgbClr val="000000"/>
                </a:solidFill>
                <a:latin typeface="Arial" charset="0"/>
                <a:ea typeface="Microsoft YaHei" charset="-122"/>
              </a:defRPr>
            </a:lvl6pPr>
            <a:lvl7pPr marL="29718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rgbClr val="000000"/>
                </a:solidFill>
                <a:latin typeface="Arial" charset="0"/>
                <a:ea typeface="Microsoft YaHei" charset="-122"/>
              </a:defRPr>
            </a:lvl7pPr>
            <a:lvl8pPr marL="34290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rgbClr val="000000"/>
                </a:solidFill>
                <a:latin typeface="Arial" charset="0"/>
                <a:ea typeface="Microsoft YaHei" charset="-122"/>
              </a:defRPr>
            </a:lvl8pPr>
            <a:lvl9pPr marL="38862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600">
                <a:solidFill>
                  <a:srgbClr val="000000"/>
                </a:solidFill>
                <a:latin typeface="Arial" charset="0"/>
                <a:ea typeface="Microsoft YaHei" charset="-122"/>
              </a:defRPr>
            </a:lvl9pPr>
          </a:lstStyle>
          <a:p>
            <a:pPr algn="ctr">
              <a:spcBef>
                <a:spcPts val="945"/>
              </a:spcBef>
              <a:defRPr/>
            </a:pPr>
            <a:endParaRPr lang="de-DE" sz="1900" b="1" dirty="0">
              <a:solidFill>
                <a:srgbClr val="800000"/>
              </a:solidFill>
              <a:latin typeface="+mj-lt"/>
            </a:endParaRPr>
          </a:p>
          <a:p>
            <a:pPr algn="ctr">
              <a:spcBef>
                <a:spcPts val="1417"/>
              </a:spcBef>
              <a:defRPr/>
            </a:pPr>
            <a:r>
              <a:rPr lang="de-DE" sz="2800" b="1" dirty="0" smtClean="0">
                <a:effectLst>
                  <a:outerShdw blurRad="38100" dist="38100" dir="2700000" algn="tl">
                    <a:srgbClr val="C0C0C0"/>
                  </a:outerShdw>
                </a:effectLst>
                <a:latin typeface="+mj-lt"/>
              </a:rPr>
              <a:t>Richtig </a:t>
            </a:r>
            <a:r>
              <a:rPr lang="de-DE" sz="2800" b="1" dirty="0" smtClean="0">
                <a:effectLst>
                  <a:outerShdw blurRad="38100" dist="38100" dir="2700000" algn="tl">
                    <a:srgbClr val="C0C0C0"/>
                  </a:outerShdw>
                </a:effectLst>
                <a:latin typeface="+mj-lt"/>
              </a:rPr>
              <a:t>Zitieren – </a:t>
            </a:r>
            <a:r>
              <a:rPr lang="de-DE" sz="2800" b="1" dirty="0" smtClean="0">
                <a:effectLst>
                  <a:outerShdw blurRad="38100" dist="38100" dir="2700000" algn="tl">
                    <a:srgbClr val="C0C0C0"/>
                  </a:outerShdw>
                </a:effectLst>
                <a:latin typeface="+mj-lt"/>
              </a:rPr>
              <a:t>Plagiate vermeiden</a:t>
            </a:r>
            <a:endParaRPr lang="de-DE" sz="2800" b="1" dirty="0">
              <a:effectLst>
                <a:outerShdw blurRad="38100" dist="38100" dir="2700000" algn="tl">
                  <a:srgbClr val="C0C0C0"/>
                </a:outerShdw>
              </a:effectLst>
              <a:latin typeface="+mj-lt"/>
            </a:endParaRPr>
          </a:p>
          <a:p>
            <a:pPr algn="ctr">
              <a:spcBef>
                <a:spcPts val="1417"/>
              </a:spcBef>
              <a:defRPr/>
            </a:pPr>
            <a:endParaRPr lang="de-DE" sz="2800" b="1" dirty="0" smtClean="0">
              <a:solidFill>
                <a:srgbClr val="FF0000"/>
              </a:solidFill>
              <a:effectLst>
                <a:outerShdw blurRad="38100" dist="38100" dir="2700000" algn="tl">
                  <a:srgbClr val="C0C0C0"/>
                </a:outerShdw>
              </a:effectLst>
              <a:latin typeface="+mj-lt"/>
            </a:endParaRPr>
          </a:p>
          <a:p>
            <a:pPr algn="ctr">
              <a:spcBef>
                <a:spcPts val="1417"/>
              </a:spcBef>
              <a:defRPr/>
            </a:pPr>
            <a:endParaRPr lang="de-DE" sz="2000" b="1" dirty="0" smtClean="0">
              <a:solidFill>
                <a:srgbClr val="FF0000"/>
              </a:solidFill>
              <a:effectLst>
                <a:outerShdw blurRad="38100" dist="38100" dir="2700000" algn="tl">
                  <a:srgbClr val="C0C0C0"/>
                </a:outerShdw>
              </a:effectLst>
              <a:latin typeface="+mj-lt"/>
            </a:endParaRPr>
          </a:p>
          <a:p>
            <a:pPr algn="ctr">
              <a:spcBef>
                <a:spcPts val="850"/>
              </a:spcBef>
              <a:defRPr/>
            </a:pPr>
            <a:r>
              <a:rPr lang="de-DE" sz="2400" b="1" dirty="0" smtClean="0">
                <a:solidFill>
                  <a:srgbClr val="800000"/>
                </a:solidFill>
                <a:latin typeface="+mj-lt"/>
              </a:rPr>
              <a:t>Dr</a:t>
            </a:r>
            <a:r>
              <a:rPr lang="de-DE" sz="2400" b="1" dirty="0">
                <a:solidFill>
                  <a:srgbClr val="800000"/>
                </a:solidFill>
                <a:latin typeface="+mj-lt"/>
              </a:rPr>
              <a:t>. Martin </a:t>
            </a:r>
            <a:r>
              <a:rPr lang="de-DE" sz="2400" b="1" dirty="0" smtClean="0">
                <a:solidFill>
                  <a:srgbClr val="800000"/>
                </a:solidFill>
                <a:latin typeface="+mj-lt"/>
              </a:rPr>
              <a:t>Nissen</a:t>
            </a:r>
          </a:p>
          <a:p>
            <a:pPr algn="ctr">
              <a:spcBef>
                <a:spcPts val="850"/>
              </a:spcBef>
              <a:defRPr/>
            </a:pPr>
            <a:r>
              <a:rPr lang="en-US" sz="2400" b="1" dirty="0" smtClean="0">
                <a:solidFill>
                  <a:srgbClr val="800000"/>
                </a:solidFill>
                <a:latin typeface="+mj-lt"/>
              </a:rPr>
              <a:t>Universitätsbibliothek Heidelberg</a:t>
            </a:r>
          </a:p>
          <a:p>
            <a:pPr algn="ctr">
              <a:spcBef>
                <a:spcPts val="850"/>
              </a:spcBef>
              <a:defRPr/>
            </a:pPr>
            <a:endParaRPr lang="de-DE" sz="4000" b="1" dirty="0">
              <a:solidFill>
                <a:srgbClr val="800000"/>
              </a:solidFill>
              <a:latin typeface="+mj-lt"/>
            </a:endParaRPr>
          </a:p>
          <a:p>
            <a:pPr algn="ctr">
              <a:spcBef>
                <a:spcPts val="850"/>
              </a:spcBef>
              <a:defRPr/>
            </a:pPr>
            <a:r>
              <a:rPr lang="de-DE" sz="1700" b="1" dirty="0" smtClean="0">
                <a:solidFill>
                  <a:schemeClr val="tx1"/>
                </a:solidFill>
                <a:latin typeface="+mj-lt"/>
              </a:rPr>
              <a:t>Stand: Oktober 2018</a:t>
            </a:r>
            <a:endParaRPr lang="de-DE" sz="1700" b="1" dirty="0">
              <a:solidFill>
                <a:schemeClr val="tx1"/>
              </a:solidFill>
              <a:latin typeface="+mj-lt"/>
            </a:endParaRPr>
          </a:p>
          <a:p>
            <a:pPr algn="ctr">
              <a:spcBef>
                <a:spcPts val="945"/>
              </a:spcBef>
              <a:defRPr/>
            </a:pPr>
            <a:endParaRPr lang="de-DE" sz="1900" dirty="0">
              <a:latin typeface="+mj-lt"/>
            </a:endParaRPr>
          </a:p>
        </p:txBody>
      </p:sp>
    </p:spTree>
    <p:extLst>
      <p:ext uri="{BB962C8B-B14F-4D97-AF65-F5344CB8AC3E}">
        <p14:creationId xmlns:p14="http://schemas.microsoft.com/office/powerpoint/2010/main" val="138753681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ext Box 3"/>
          <p:cNvSpPr txBox="1">
            <a:spLocks noChangeArrowheads="1"/>
          </p:cNvSpPr>
          <p:nvPr/>
        </p:nvSpPr>
        <p:spPr bwMode="auto">
          <a:xfrm>
            <a:off x="189739" y="1562610"/>
            <a:ext cx="7371001" cy="32616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402" tIns="43201" rIns="86402" bIns="43201"/>
          <a:lstStyle>
            <a:lvl1pPr marL="342900" indent="-338138"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b="1">
                <a:solidFill>
                  <a:srgbClr val="800000"/>
                </a:solidFill>
                <a:latin typeface="Arial" charset="0"/>
                <a:ea typeface="Microsoft YaHei" charset="-122"/>
              </a:defRPr>
            </a:lvl1pPr>
            <a:lvl2pPr eaLnBrk="0" hangingPunct="0">
              <a:spcBef>
                <a:spcPts val="9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charset="0"/>
                <a:ea typeface="Microsoft YaHei" charset="-122"/>
              </a:defRPr>
            </a:lvl2pPr>
            <a:lvl3pPr eaLnBrk="0" hangingPunct="0">
              <a:spcBef>
                <a:spcPts val="12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Arial" charset="0"/>
                <a:ea typeface="Microsoft YaHei" charset="-122"/>
              </a:defRPr>
            </a:lvl3pPr>
            <a:lvl4pPr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4pPr>
            <a:lvl5pPr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5pPr>
            <a:lvl6pPr marL="25146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6pPr>
            <a:lvl7pPr marL="29718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7pPr>
            <a:lvl8pPr marL="34290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8pPr>
            <a:lvl9pPr marL="38862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9pPr>
          </a:lstStyle>
          <a:p>
            <a:pPr eaLnBrk="1" hangingPunct="1"/>
            <a:r>
              <a:rPr lang="de-DE" altLang="de-DE" sz="1700" dirty="0">
                <a:latin typeface="+mj-lt"/>
              </a:rPr>
              <a:t>Verwendung von Bildern/ Grafiken/ Abbildungen:</a:t>
            </a:r>
          </a:p>
          <a:p>
            <a:pPr eaLnBrk="1" hangingPunct="1">
              <a:spcBef>
                <a:spcPts val="850"/>
              </a:spcBef>
              <a:buFont typeface="Wingdings" pitchFamily="2" charset="2"/>
              <a:buChar char=""/>
            </a:pPr>
            <a:r>
              <a:rPr lang="de-DE" altLang="de-DE" sz="1700" dirty="0">
                <a:solidFill>
                  <a:srgbClr val="000000"/>
                </a:solidFill>
                <a:latin typeface="+mj-lt"/>
              </a:rPr>
              <a:t>Ausnahme für Wissenschaft : </a:t>
            </a:r>
            <a:r>
              <a:rPr lang="de-DE" altLang="de-DE" sz="1700" b="0" dirty="0">
                <a:solidFill>
                  <a:srgbClr val="000000"/>
                </a:solidFill>
                <a:latin typeface="+mj-lt"/>
              </a:rPr>
              <a:t>Zitation von Abbildungen als sog. wissenschaftliches Großzitat (gesamtes Werk) möglich</a:t>
            </a:r>
          </a:p>
          <a:p>
            <a:pPr eaLnBrk="1" hangingPunct="1">
              <a:spcBef>
                <a:spcPts val="850"/>
              </a:spcBef>
              <a:buFont typeface="Wingdings" pitchFamily="2" charset="2"/>
              <a:buChar char=""/>
            </a:pPr>
            <a:r>
              <a:rPr lang="de-DE" altLang="de-DE" sz="1700" dirty="0">
                <a:solidFill>
                  <a:srgbClr val="000000"/>
                </a:solidFill>
                <a:latin typeface="+mj-lt"/>
              </a:rPr>
              <a:t>Voraussetzungen des UrhG müssen erfüllt sein: </a:t>
            </a:r>
            <a:r>
              <a:rPr lang="de-DE" altLang="de-DE" sz="1700" b="0" dirty="0">
                <a:solidFill>
                  <a:srgbClr val="000000"/>
                </a:solidFill>
                <a:latin typeface="+mj-lt"/>
              </a:rPr>
              <a:t>Bildmaterial ist  erforderlich für die Erstellung der eigenen Arbeit, notwendige Belegfunktion</a:t>
            </a:r>
          </a:p>
          <a:p>
            <a:pPr eaLnBrk="1" hangingPunct="1">
              <a:spcBef>
                <a:spcPts val="850"/>
              </a:spcBef>
              <a:buFont typeface="Wingdings" pitchFamily="2" charset="2"/>
              <a:buChar char=""/>
            </a:pPr>
            <a:r>
              <a:rPr lang="de-DE" altLang="de-DE" sz="1700" dirty="0">
                <a:solidFill>
                  <a:srgbClr val="000000"/>
                </a:solidFill>
                <a:latin typeface="+mj-lt"/>
              </a:rPr>
              <a:t>Im Zweifel: </a:t>
            </a:r>
            <a:r>
              <a:rPr lang="de-DE" altLang="de-DE" sz="1700" b="0" dirty="0">
                <a:solidFill>
                  <a:srgbClr val="000000"/>
                </a:solidFill>
                <a:latin typeface="+mj-lt"/>
              </a:rPr>
              <a:t>erforderliche  Rechteeinholung. Wenn gesonderte Regeln gelten, müssen Lizenzgebühren gezahlt werden (insb. bei internationalen Großverlagen</a:t>
            </a:r>
            <a:r>
              <a:rPr lang="de-DE" altLang="de-DE" sz="1700" b="0" dirty="0" smtClean="0">
                <a:solidFill>
                  <a:srgbClr val="000000"/>
                </a:solidFill>
                <a:latin typeface="+mj-lt"/>
              </a:rPr>
              <a:t>).</a:t>
            </a:r>
            <a:endParaRPr lang="de-DE" altLang="de-DE" sz="1700" b="0" dirty="0">
              <a:solidFill>
                <a:srgbClr val="000000"/>
              </a:solidFill>
              <a:latin typeface="+mj-lt"/>
            </a:endParaRPr>
          </a:p>
        </p:txBody>
      </p:sp>
      <p:sp>
        <p:nvSpPr>
          <p:cNvPr id="6" name="Rectangle 2"/>
          <p:cNvSpPr txBox="1">
            <a:spLocks/>
          </p:cNvSpPr>
          <p:nvPr/>
        </p:nvSpPr>
        <p:spPr>
          <a:xfrm>
            <a:off x="189740" y="719807"/>
            <a:ext cx="6218873" cy="807913"/>
          </a:xfrm>
          <a:prstGeom prst="rect">
            <a:avLst/>
          </a:prstGeom>
        </p:spPr>
        <p:txBody>
          <a:bodyPr/>
          <a:lstStyle>
            <a:lvl1pPr algn="l" defTabSz="863600" rtl="0" eaLnBrk="1" fontAlgn="base" hangingPunct="1">
              <a:lnSpc>
                <a:spcPts val="2900"/>
              </a:lnSpc>
              <a:spcBef>
                <a:spcPct val="0"/>
              </a:spcBef>
              <a:spcAft>
                <a:spcPct val="0"/>
              </a:spcAft>
              <a:defRPr sz="2200" b="1" kern="1200">
                <a:solidFill>
                  <a:schemeClr val="tx1"/>
                </a:solidFill>
                <a:latin typeface="Arial" charset="0"/>
                <a:ea typeface="+mj-ea"/>
                <a:cs typeface="+mj-cs"/>
              </a:defRPr>
            </a:lvl1pPr>
            <a:lvl2pPr algn="l" defTabSz="863600" rtl="0" eaLnBrk="1" fontAlgn="base" hangingPunct="1">
              <a:lnSpc>
                <a:spcPts val="2900"/>
              </a:lnSpc>
              <a:spcBef>
                <a:spcPct val="0"/>
              </a:spcBef>
              <a:spcAft>
                <a:spcPct val="0"/>
              </a:spcAft>
              <a:defRPr sz="2200" b="1">
                <a:solidFill>
                  <a:schemeClr val="tx1"/>
                </a:solidFill>
                <a:latin typeface="Arial" charset="0"/>
              </a:defRPr>
            </a:lvl2pPr>
            <a:lvl3pPr algn="l" defTabSz="863600" rtl="0" eaLnBrk="1" fontAlgn="base" hangingPunct="1">
              <a:lnSpc>
                <a:spcPts val="2900"/>
              </a:lnSpc>
              <a:spcBef>
                <a:spcPct val="0"/>
              </a:spcBef>
              <a:spcAft>
                <a:spcPct val="0"/>
              </a:spcAft>
              <a:defRPr sz="2200" b="1">
                <a:solidFill>
                  <a:schemeClr val="tx1"/>
                </a:solidFill>
                <a:latin typeface="Arial" charset="0"/>
              </a:defRPr>
            </a:lvl3pPr>
            <a:lvl4pPr algn="l" defTabSz="863600" rtl="0" eaLnBrk="1" fontAlgn="base" hangingPunct="1">
              <a:lnSpc>
                <a:spcPts val="2900"/>
              </a:lnSpc>
              <a:spcBef>
                <a:spcPct val="0"/>
              </a:spcBef>
              <a:spcAft>
                <a:spcPct val="0"/>
              </a:spcAft>
              <a:defRPr sz="2200" b="1">
                <a:solidFill>
                  <a:schemeClr val="tx1"/>
                </a:solidFill>
                <a:latin typeface="Arial" charset="0"/>
              </a:defRPr>
            </a:lvl4pPr>
            <a:lvl5pPr algn="l" defTabSz="863600" rtl="0" eaLnBrk="1" fontAlgn="base" hangingPunct="1">
              <a:lnSpc>
                <a:spcPts val="2900"/>
              </a:lnSpc>
              <a:spcBef>
                <a:spcPct val="0"/>
              </a:spcBef>
              <a:spcAft>
                <a:spcPct val="0"/>
              </a:spcAft>
              <a:defRPr sz="2200" b="1">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lvl="0">
              <a:spcBef>
                <a:spcPts val="600"/>
              </a:spcBef>
              <a:spcAft>
                <a:spcPts val="0"/>
              </a:spcAft>
              <a:tabLst>
                <a:tab pos="547559" algn="l"/>
              </a:tabLst>
            </a:pPr>
            <a:r>
              <a:rPr lang="de-DE" dirty="0" smtClean="0">
                <a:latin typeface="+mn-lt"/>
                <a:ea typeface="SimSun" pitchFamily="2"/>
                <a:cs typeface="Times New Roman" pitchFamily="18"/>
              </a:rPr>
              <a:t>Verwendung von Bildern</a:t>
            </a:r>
            <a:endParaRPr lang="de-DE" dirty="0">
              <a:latin typeface="+mn-lt"/>
              <a:ea typeface="SimSun" pitchFamily="2"/>
              <a:cs typeface="Times New Roman" pitchFamily="18"/>
            </a:endParaRPr>
          </a:p>
        </p:txBody>
      </p:sp>
    </p:spTree>
    <p:extLst>
      <p:ext uri="{BB962C8B-B14F-4D97-AF65-F5344CB8AC3E}">
        <p14:creationId xmlns:p14="http://schemas.microsoft.com/office/powerpoint/2010/main" val="35638360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ext Box 3"/>
          <p:cNvSpPr txBox="1">
            <a:spLocks noChangeArrowheads="1"/>
          </p:cNvSpPr>
          <p:nvPr/>
        </p:nvSpPr>
        <p:spPr bwMode="auto">
          <a:xfrm>
            <a:off x="189739" y="1562609"/>
            <a:ext cx="7371001" cy="47806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402" tIns="43201" rIns="86402" bIns="43201"/>
          <a:lstStyle>
            <a:lvl1pPr marL="342900" indent="-338138"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b="1">
                <a:solidFill>
                  <a:srgbClr val="800000"/>
                </a:solidFill>
                <a:latin typeface="Arial" charset="0"/>
                <a:ea typeface="Microsoft YaHei" charset="-122"/>
              </a:defRPr>
            </a:lvl1pPr>
            <a:lvl2pPr eaLnBrk="0" hangingPunct="0">
              <a:spcBef>
                <a:spcPts val="9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charset="0"/>
                <a:ea typeface="Microsoft YaHei" charset="-122"/>
              </a:defRPr>
            </a:lvl2pPr>
            <a:lvl3pPr eaLnBrk="0" hangingPunct="0">
              <a:spcBef>
                <a:spcPts val="12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Arial" charset="0"/>
                <a:ea typeface="Microsoft YaHei" charset="-122"/>
              </a:defRPr>
            </a:lvl3pPr>
            <a:lvl4pPr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4pPr>
            <a:lvl5pPr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5pPr>
            <a:lvl6pPr marL="25146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6pPr>
            <a:lvl7pPr marL="29718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7pPr>
            <a:lvl8pPr marL="34290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8pPr>
            <a:lvl9pPr marL="38862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9pPr>
          </a:lstStyle>
          <a:p>
            <a:pPr eaLnBrk="1" hangingPunct="1"/>
            <a:r>
              <a:rPr lang="de-DE" altLang="de-DE" sz="1700" dirty="0" smtClean="0">
                <a:latin typeface="+mj-lt"/>
              </a:rPr>
              <a:t>Frei zu verwendendes Bildmaterial:</a:t>
            </a:r>
            <a:endParaRPr lang="de-DE" altLang="de-DE" sz="1700" dirty="0">
              <a:latin typeface="+mj-lt"/>
            </a:endParaRPr>
          </a:p>
          <a:p>
            <a:pPr eaLnBrk="1" hangingPunct="1">
              <a:spcBef>
                <a:spcPts val="850"/>
              </a:spcBef>
              <a:buFont typeface="Wingdings" pitchFamily="2" charset="2"/>
              <a:buChar char=""/>
            </a:pPr>
            <a:r>
              <a:rPr lang="de-DE" altLang="de-DE" sz="1700" dirty="0">
                <a:solidFill>
                  <a:srgbClr val="000000"/>
                </a:solidFill>
                <a:latin typeface="+mj-lt"/>
              </a:rPr>
              <a:t>Google-Bildersuche </a:t>
            </a:r>
            <a:r>
              <a:rPr lang="de-DE" altLang="de-DE" sz="1700" b="0" dirty="0" smtClean="0">
                <a:solidFill>
                  <a:srgbClr val="000000"/>
                </a:solidFill>
                <a:latin typeface="+mj-lt"/>
              </a:rPr>
              <a:t>(Einstellungen / erweiterte Suche): </a:t>
            </a:r>
            <a:r>
              <a:rPr lang="de-DE" altLang="de-DE" sz="1700" b="0" dirty="0">
                <a:solidFill>
                  <a:srgbClr val="000000"/>
                </a:solidFill>
                <a:latin typeface="+mj-lt"/>
              </a:rPr>
              <a:t>Einschränkung über Nutzungsrechte</a:t>
            </a:r>
          </a:p>
          <a:p>
            <a:pPr eaLnBrk="1" hangingPunct="1">
              <a:spcBef>
                <a:spcPts val="850"/>
              </a:spcBef>
              <a:buFont typeface="Wingdings" pitchFamily="2" charset="2"/>
              <a:buChar char=""/>
            </a:pPr>
            <a:r>
              <a:rPr lang="de-DE" altLang="de-DE" sz="1700" dirty="0" smtClean="0">
                <a:solidFill>
                  <a:srgbClr val="000000"/>
                </a:solidFill>
                <a:latin typeface="+mj-lt"/>
              </a:rPr>
              <a:t>Wikimedia </a:t>
            </a:r>
            <a:r>
              <a:rPr lang="de-DE" altLang="de-DE" sz="1700" dirty="0" err="1">
                <a:solidFill>
                  <a:srgbClr val="000000"/>
                </a:solidFill>
                <a:latin typeface="+mj-lt"/>
              </a:rPr>
              <a:t>Commons</a:t>
            </a:r>
            <a:r>
              <a:rPr lang="de-DE" altLang="de-DE" sz="1700" dirty="0">
                <a:solidFill>
                  <a:srgbClr val="000000"/>
                </a:solidFill>
                <a:latin typeface="+mj-lt"/>
              </a:rPr>
              <a:t> </a:t>
            </a:r>
            <a:r>
              <a:rPr lang="de-DE" altLang="de-DE" sz="1700" b="0" dirty="0" smtClean="0">
                <a:solidFill>
                  <a:srgbClr val="000000"/>
                </a:solidFill>
                <a:latin typeface="+mj-lt"/>
              </a:rPr>
              <a:t>(40 Mio</a:t>
            </a:r>
            <a:r>
              <a:rPr lang="de-DE" altLang="de-DE" sz="1700" b="0" dirty="0">
                <a:solidFill>
                  <a:srgbClr val="000000"/>
                </a:solidFill>
                <a:latin typeface="+mj-lt"/>
              </a:rPr>
              <a:t>. Bilddateien; i. d. R. cc-</a:t>
            </a:r>
            <a:r>
              <a:rPr lang="de-DE" altLang="de-DE" sz="1700" b="0" dirty="0" err="1">
                <a:solidFill>
                  <a:srgbClr val="000000"/>
                </a:solidFill>
                <a:latin typeface="+mj-lt"/>
              </a:rPr>
              <a:t>by</a:t>
            </a:r>
            <a:r>
              <a:rPr lang="de-DE" altLang="de-DE" sz="1700" b="0" dirty="0">
                <a:solidFill>
                  <a:srgbClr val="000000"/>
                </a:solidFill>
                <a:latin typeface="+mj-lt"/>
              </a:rPr>
              <a:t>-</a:t>
            </a:r>
            <a:r>
              <a:rPr lang="de-DE" altLang="de-DE" sz="1700" b="0" dirty="0" err="1">
                <a:solidFill>
                  <a:srgbClr val="000000"/>
                </a:solidFill>
                <a:latin typeface="+mj-lt"/>
              </a:rPr>
              <a:t>sa</a:t>
            </a:r>
            <a:r>
              <a:rPr lang="de-DE" altLang="de-DE" sz="1700" b="0" dirty="0">
                <a:solidFill>
                  <a:srgbClr val="000000"/>
                </a:solidFill>
                <a:latin typeface="+mj-lt"/>
              </a:rPr>
              <a:t>)</a:t>
            </a:r>
          </a:p>
          <a:p>
            <a:pPr eaLnBrk="1" hangingPunct="1">
              <a:spcBef>
                <a:spcPts val="850"/>
              </a:spcBef>
              <a:buFont typeface="Wingdings" pitchFamily="2" charset="2"/>
              <a:buChar char=""/>
            </a:pPr>
            <a:r>
              <a:rPr lang="de-DE" altLang="de-DE" sz="1700" dirty="0" smtClean="0">
                <a:solidFill>
                  <a:srgbClr val="000000"/>
                </a:solidFill>
                <a:latin typeface="+mj-lt"/>
              </a:rPr>
              <a:t>Flickr</a:t>
            </a:r>
            <a:r>
              <a:rPr lang="de-DE" altLang="de-DE" sz="1700" dirty="0">
                <a:solidFill>
                  <a:srgbClr val="000000"/>
                </a:solidFill>
                <a:latin typeface="+mj-lt"/>
              </a:rPr>
              <a:t>: The </a:t>
            </a:r>
            <a:r>
              <a:rPr lang="de-DE" altLang="de-DE" sz="1700" dirty="0" err="1">
                <a:solidFill>
                  <a:srgbClr val="000000"/>
                </a:solidFill>
                <a:latin typeface="+mj-lt"/>
              </a:rPr>
              <a:t>Commons</a:t>
            </a:r>
            <a:r>
              <a:rPr lang="de-DE" altLang="de-DE" sz="1700" dirty="0">
                <a:solidFill>
                  <a:srgbClr val="000000"/>
                </a:solidFill>
                <a:latin typeface="+mj-lt"/>
              </a:rPr>
              <a:t> </a:t>
            </a:r>
            <a:r>
              <a:rPr lang="de-DE" altLang="de-DE" sz="1700" b="0" dirty="0">
                <a:solidFill>
                  <a:srgbClr val="000000"/>
                </a:solidFill>
                <a:latin typeface="+mj-lt"/>
              </a:rPr>
              <a:t>(CC-Lizenzen sowie gemeinfreie </a:t>
            </a:r>
            <a:r>
              <a:rPr lang="de-DE" altLang="de-DE" sz="1700" b="0" dirty="0" smtClean="0">
                <a:solidFill>
                  <a:srgbClr val="000000"/>
                </a:solidFill>
                <a:latin typeface="+mj-lt"/>
              </a:rPr>
              <a:t>Werke) – vorwiegend historische </a:t>
            </a:r>
            <a:r>
              <a:rPr lang="de-DE" altLang="de-DE" sz="1700" b="0" dirty="0">
                <a:solidFill>
                  <a:srgbClr val="000000"/>
                </a:solidFill>
                <a:latin typeface="+mj-lt"/>
              </a:rPr>
              <a:t>Bilder</a:t>
            </a:r>
          </a:p>
          <a:p>
            <a:pPr eaLnBrk="1" hangingPunct="1">
              <a:spcBef>
                <a:spcPts val="850"/>
              </a:spcBef>
              <a:buFont typeface="Wingdings" pitchFamily="2" charset="2"/>
              <a:buChar char=""/>
            </a:pPr>
            <a:r>
              <a:rPr lang="de-DE" altLang="de-DE" sz="1700" dirty="0" err="1" smtClean="0">
                <a:solidFill>
                  <a:srgbClr val="000000"/>
                </a:solidFill>
                <a:latin typeface="+mj-lt"/>
              </a:rPr>
              <a:t>Pixabay</a:t>
            </a:r>
            <a:r>
              <a:rPr lang="de-DE" altLang="de-DE" sz="1700" dirty="0" smtClean="0">
                <a:solidFill>
                  <a:srgbClr val="000000"/>
                </a:solidFill>
                <a:latin typeface="+mj-lt"/>
              </a:rPr>
              <a:t> </a:t>
            </a:r>
            <a:r>
              <a:rPr lang="de-DE" altLang="de-DE" sz="1700" b="0" dirty="0">
                <a:solidFill>
                  <a:srgbClr val="000000"/>
                </a:solidFill>
                <a:latin typeface="+mj-lt"/>
              </a:rPr>
              <a:t>(hochwertige </a:t>
            </a:r>
            <a:r>
              <a:rPr lang="de-DE" altLang="de-DE" sz="1700" b="0" dirty="0" smtClean="0">
                <a:solidFill>
                  <a:srgbClr val="000000"/>
                </a:solidFill>
                <a:latin typeface="+mj-lt"/>
              </a:rPr>
              <a:t>gemeinfreie Bilder; CC0, </a:t>
            </a:r>
            <a:r>
              <a:rPr lang="de-DE" altLang="de-DE" sz="1700" b="0" dirty="0">
                <a:solidFill>
                  <a:srgbClr val="000000"/>
                </a:solidFill>
                <a:latin typeface="+mj-lt"/>
              </a:rPr>
              <a:t>ca. </a:t>
            </a:r>
            <a:r>
              <a:rPr lang="de-DE" altLang="de-DE" sz="1700" b="0" dirty="0" smtClean="0">
                <a:solidFill>
                  <a:srgbClr val="000000"/>
                </a:solidFill>
                <a:latin typeface="+mj-lt"/>
              </a:rPr>
              <a:t>50.000</a:t>
            </a:r>
            <a:r>
              <a:rPr lang="de-DE" altLang="de-DE" sz="1700" b="0" dirty="0">
                <a:solidFill>
                  <a:srgbClr val="000000"/>
                </a:solidFill>
                <a:latin typeface="+mj-lt"/>
              </a:rPr>
              <a:t>)</a:t>
            </a:r>
          </a:p>
          <a:p>
            <a:pPr eaLnBrk="1" hangingPunct="1">
              <a:spcBef>
                <a:spcPts val="850"/>
              </a:spcBef>
              <a:buFont typeface="Wingdings" pitchFamily="2" charset="2"/>
              <a:buChar char=""/>
            </a:pPr>
            <a:r>
              <a:rPr lang="de-DE" altLang="de-DE" sz="1700" b="0" dirty="0" smtClean="0">
                <a:solidFill>
                  <a:srgbClr val="000000"/>
                </a:solidFill>
                <a:latin typeface="+mj-lt"/>
              </a:rPr>
              <a:t>Einen </a:t>
            </a:r>
            <a:r>
              <a:rPr lang="de-DE" altLang="de-DE" sz="1700" b="0" dirty="0">
                <a:solidFill>
                  <a:srgbClr val="000000"/>
                </a:solidFill>
                <a:latin typeface="+mj-lt"/>
              </a:rPr>
              <a:t>Überblick bietet die </a:t>
            </a:r>
            <a:r>
              <a:rPr lang="de-DE" altLang="de-DE" sz="1700" b="0" dirty="0" smtClean="0">
                <a:solidFill>
                  <a:srgbClr val="000000"/>
                </a:solidFill>
                <a:latin typeface="+mj-lt"/>
              </a:rPr>
              <a:t>Seite: </a:t>
            </a:r>
            <a:r>
              <a:rPr lang="de-DE" altLang="de-DE" sz="1700" dirty="0" smtClean="0">
                <a:solidFill>
                  <a:srgbClr val="000000"/>
                </a:solidFill>
                <a:latin typeface="+mj-lt"/>
                <a:hlinkClick r:id="rId3"/>
              </a:rPr>
              <a:t>www.bildersuche.org</a:t>
            </a:r>
            <a:endParaRPr lang="de-DE" altLang="de-DE" sz="1700" dirty="0" smtClean="0">
              <a:solidFill>
                <a:srgbClr val="000000"/>
              </a:solidFill>
              <a:latin typeface="+mj-lt"/>
            </a:endParaRPr>
          </a:p>
          <a:p>
            <a:pPr eaLnBrk="1" hangingPunct="1">
              <a:spcBef>
                <a:spcPts val="850"/>
              </a:spcBef>
              <a:buFont typeface="Wingdings" pitchFamily="2" charset="2"/>
              <a:buChar char=""/>
            </a:pPr>
            <a:r>
              <a:rPr lang="de-DE" altLang="de-DE" sz="1700" b="0" dirty="0" smtClean="0">
                <a:solidFill>
                  <a:srgbClr val="000000"/>
                </a:solidFill>
                <a:latin typeface="+mj-lt"/>
              </a:rPr>
              <a:t>Allgemeine Suche nach gemeinfreien Inhalten über </a:t>
            </a:r>
            <a:r>
              <a:rPr lang="de-DE" altLang="de-DE" sz="1700" dirty="0" smtClean="0">
                <a:solidFill>
                  <a:srgbClr val="000000"/>
                </a:solidFill>
                <a:latin typeface="+mj-lt"/>
              </a:rPr>
              <a:t>cc </a:t>
            </a:r>
            <a:r>
              <a:rPr lang="de-DE" altLang="de-DE" sz="1700" dirty="0" err="1" smtClean="0">
                <a:solidFill>
                  <a:srgbClr val="000000"/>
                </a:solidFill>
                <a:latin typeface="+mj-lt"/>
              </a:rPr>
              <a:t>search</a:t>
            </a:r>
            <a:r>
              <a:rPr lang="de-DE" altLang="de-DE" sz="1700" dirty="0">
                <a:solidFill>
                  <a:srgbClr val="000000"/>
                </a:solidFill>
                <a:latin typeface="+mj-lt"/>
              </a:rPr>
              <a:t>: </a:t>
            </a:r>
            <a:r>
              <a:rPr lang="de-DE" altLang="de-DE" sz="1700" dirty="0">
                <a:solidFill>
                  <a:srgbClr val="000000"/>
                </a:solidFill>
                <a:latin typeface="+mj-lt"/>
                <a:hlinkClick r:id="rId4"/>
              </a:rPr>
              <a:t>http://search.creativecommons.org</a:t>
            </a:r>
            <a:r>
              <a:rPr lang="de-DE" altLang="de-DE" sz="1700" dirty="0" smtClean="0">
                <a:solidFill>
                  <a:srgbClr val="000000"/>
                </a:solidFill>
                <a:latin typeface="+mj-lt"/>
                <a:hlinkClick r:id="rId4"/>
              </a:rPr>
              <a:t>/</a:t>
            </a:r>
            <a:r>
              <a:rPr lang="de-DE" altLang="de-DE" sz="1700" dirty="0" smtClean="0">
                <a:solidFill>
                  <a:srgbClr val="000000"/>
                </a:solidFill>
                <a:latin typeface="+mj-lt"/>
              </a:rPr>
              <a:t> </a:t>
            </a:r>
            <a:endParaRPr lang="de-DE" altLang="de-DE" sz="1700" dirty="0">
              <a:solidFill>
                <a:srgbClr val="000000"/>
              </a:solidFill>
              <a:latin typeface="+mj-lt"/>
            </a:endParaRPr>
          </a:p>
        </p:txBody>
      </p:sp>
      <p:sp>
        <p:nvSpPr>
          <p:cNvPr id="6" name="Rectangle 2"/>
          <p:cNvSpPr txBox="1">
            <a:spLocks/>
          </p:cNvSpPr>
          <p:nvPr/>
        </p:nvSpPr>
        <p:spPr>
          <a:xfrm>
            <a:off x="189740" y="719807"/>
            <a:ext cx="6218873" cy="807913"/>
          </a:xfrm>
          <a:prstGeom prst="rect">
            <a:avLst/>
          </a:prstGeom>
        </p:spPr>
        <p:txBody>
          <a:bodyPr/>
          <a:lstStyle>
            <a:lvl1pPr algn="l" defTabSz="863600" rtl="0" eaLnBrk="1" fontAlgn="base" hangingPunct="1">
              <a:lnSpc>
                <a:spcPts val="2900"/>
              </a:lnSpc>
              <a:spcBef>
                <a:spcPct val="0"/>
              </a:spcBef>
              <a:spcAft>
                <a:spcPct val="0"/>
              </a:spcAft>
              <a:defRPr sz="2200" b="1" kern="1200">
                <a:solidFill>
                  <a:schemeClr val="tx1"/>
                </a:solidFill>
                <a:latin typeface="Arial" charset="0"/>
                <a:ea typeface="+mj-ea"/>
                <a:cs typeface="+mj-cs"/>
              </a:defRPr>
            </a:lvl1pPr>
            <a:lvl2pPr algn="l" defTabSz="863600" rtl="0" eaLnBrk="1" fontAlgn="base" hangingPunct="1">
              <a:lnSpc>
                <a:spcPts val="2900"/>
              </a:lnSpc>
              <a:spcBef>
                <a:spcPct val="0"/>
              </a:spcBef>
              <a:spcAft>
                <a:spcPct val="0"/>
              </a:spcAft>
              <a:defRPr sz="2200" b="1">
                <a:solidFill>
                  <a:schemeClr val="tx1"/>
                </a:solidFill>
                <a:latin typeface="Arial" charset="0"/>
              </a:defRPr>
            </a:lvl2pPr>
            <a:lvl3pPr algn="l" defTabSz="863600" rtl="0" eaLnBrk="1" fontAlgn="base" hangingPunct="1">
              <a:lnSpc>
                <a:spcPts val="2900"/>
              </a:lnSpc>
              <a:spcBef>
                <a:spcPct val="0"/>
              </a:spcBef>
              <a:spcAft>
                <a:spcPct val="0"/>
              </a:spcAft>
              <a:defRPr sz="2200" b="1">
                <a:solidFill>
                  <a:schemeClr val="tx1"/>
                </a:solidFill>
                <a:latin typeface="Arial" charset="0"/>
              </a:defRPr>
            </a:lvl3pPr>
            <a:lvl4pPr algn="l" defTabSz="863600" rtl="0" eaLnBrk="1" fontAlgn="base" hangingPunct="1">
              <a:lnSpc>
                <a:spcPts val="2900"/>
              </a:lnSpc>
              <a:spcBef>
                <a:spcPct val="0"/>
              </a:spcBef>
              <a:spcAft>
                <a:spcPct val="0"/>
              </a:spcAft>
              <a:defRPr sz="2200" b="1">
                <a:solidFill>
                  <a:schemeClr val="tx1"/>
                </a:solidFill>
                <a:latin typeface="Arial" charset="0"/>
              </a:defRPr>
            </a:lvl4pPr>
            <a:lvl5pPr algn="l" defTabSz="863600" rtl="0" eaLnBrk="1" fontAlgn="base" hangingPunct="1">
              <a:lnSpc>
                <a:spcPts val="2900"/>
              </a:lnSpc>
              <a:spcBef>
                <a:spcPct val="0"/>
              </a:spcBef>
              <a:spcAft>
                <a:spcPct val="0"/>
              </a:spcAft>
              <a:defRPr sz="2200" b="1">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lvl="0">
              <a:spcBef>
                <a:spcPts val="600"/>
              </a:spcBef>
              <a:spcAft>
                <a:spcPts val="0"/>
              </a:spcAft>
              <a:tabLst>
                <a:tab pos="547559" algn="l"/>
              </a:tabLst>
            </a:pPr>
            <a:r>
              <a:rPr lang="de-DE" dirty="0" smtClean="0">
                <a:latin typeface="+mn-lt"/>
                <a:ea typeface="SimSun" pitchFamily="2"/>
                <a:cs typeface="Times New Roman" pitchFamily="18"/>
              </a:rPr>
              <a:t>Verwendung von Bildern</a:t>
            </a:r>
            <a:endParaRPr lang="de-DE" dirty="0">
              <a:latin typeface="+mn-lt"/>
              <a:ea typeface="SimSun" pitchFamily="2"/>
              <a:cs typeface="Times New Roman" pitchFamily="18"/>
            </a:endParaRPr>
          </a:p>
        </p:txBody>
      </p:sp>
    </p:spTree>
    <p:extLst>
      <p:ext uri="{BB962C8B-B14F-4D97-AF65-F5344CB8AC3E}">
        <p14:creationId xmlns:p14="http://schemas.microsoft.com/office/powerpoint/2010/main" val="260493200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Text Box 4"/>
          <p:cNvSpPr txBox="1">
            <a:spLocks noChangeArrowheads="1"/>
          </p:cNvSpPr>
          <p:nvPr/>
        </p:nvSpPr>
        <p:spPr bwMode="auto">
          <a:xfrm>
            <a:off x="225592" y="1548336"/>
            <a:ext cx="7085126" cy="334793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402" tIns="43201" rIns="86402" bIns="43201"/>
          <a:lstStyle>
            <a:lvl1pPr marL="342900" indent="-338138"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b="1">
                <a:solidFill>
                  <a:srgbClr val="800000"/>
                </a:solidFill>
                <a:latin typeface="Arial" charset="0"/>
                <a:ea typeface="Microsoft YaHei" charset="-122"/>
              </a:defRPr>
            </a:lvl1pPr>
            <a:lvl2pPr eaLnBrk="0" hangingPunct="0">
              <a:spcBef>
                <a:spcPts val="9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charset="0"/>
                <a:ea typeface="Microsoft YaHei" charset="-122"/>
              </a:defRPr>
            </a:lvl2pPr>
            <a:lvl3pPr eaLnBrk="0" hangingPunct="0">
              <a:spcBef>
                <a:spcPts val="12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Arial" charset="0"/>
                <a:ea typeface="Microsoft YaHei" charset="-122"/>
              </a:defRPr>
            </a:lvl3pPr>
            <a:lvl4pPr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4pPr>
            <a:lvl5pPr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5pPr>
            <a:lvl6pPr marL="25146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6pPr>
            <a:lvl7pPr marL="29718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7pPr>
            <a:lvl8pPr marL="34290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8pPr>
            <a:lvl9pPr marL="38862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9pPr>
          </a:lstStyle>
          <a:p>
            <a:pPr eaLnBrk="1" hangingPunct="1">
              <a:buClrTx/>
              <a:buFontTx/>
              <a:buNone/>
            </a:pPr>
            <a:r>
              <a:rPr lang="de-DE" altLang="de-DE" sz="1700" dirty="0" smtClean="0">
                <a:latin typeface="+mj-lt"/>
              </a:rPr>
              <a:t>Bisherige Forschungen dazu:</a:t>
            </a:r>
            <a:endParaRPr lang="de-DE" altLang="de-DE" sz="1700" dirty="0">
              <a:latin typeface="+mj-lt"/>
            </a:endParaRPr>
          </a:p>
          <a:p>
            <a:pPr eaLnBrk="1" hangingPunct="1">
              <a:spcBef>
                <a:spcPts val="850"/>
              </a:spcBef>
              <a:buFont typeface="Wingdings" pitchFamily="2" charset="2"/>
              <a:buChar char=""/>
            </a:pPr>
            <a:r>
              <a:rPr lang="de-DE" altLang="de-DE" sz="1700" dirty="0" smtClean="0">
                <a:solidFill>
                  <a:srgbClr val="000000"/>
                </a:solidFill>
                <a:latin typeface="+mj-lt"/>
              </a:rPr>
              <a:t>Gründe für Fehlverhalten</a:t>
            </a:r>
          </a:p>
          <a:p>
            <a:pPr eaLnBrk="1" hangingPunct="1">
              <a:spcBef>
                <a:spcPts val="850"/>
              </a:spcBef>
              <a:buFont typeface="Wingdings" pitchFamily="2" charset="2"/>
              <a:buChar char=""/>
            </a:pPr>
            <a:r>
              <a:rPr lang="de-DE" altLang="de-DE" sz="1700" b="0" dirty="0" smtClean="0">
                <a:solidFill>
                  <a:srgbClr val="000000"/>
                </a:solidFill>
                <a:latin typeface="+mj-lt"/>
              </a:rPr>
              <a:t>Mangelhafte Fähigkeiten wissenschaftlich zu arbeiten steigern die Bereitschaft zu plagiieren</a:t>
            </a:r>
          </a:p>
          <a:p>
            <a:pPr eaLnBrk="1" hangingPunct="1">
              <a:spcBef>
                <a:spcPts val="850"/>
              </a:spcBef>
              <a:buFont typeface="Wingdings" pitchFamily="2" charset="2"/>
              <a:buChar char=""/>
            </a:pPr>
            <a:r>
              <a:rPr lang="de-DE" altLang="de-DE" sz="1700" b="0" dirty="0" smtClean="0">
                <a:solidFill>
                  <a:srgbClr val="000000"/>
                </a:solidFill>
                <a:latin typeface="+mj-lt"/>
              </a:rPr>
              <a:t>Ansteckungseffekte: In einem Umfeld, in dem geschummelt wird, steigt die Bereitschaft selbst zu schummeln</a:t>
            </a:r>
          </a:p>
          <a:p>
            <a:pPr eaLnBrk="1" hangingPunct="1">
              <a:spcBef>
                <a:spcPts val="850"/>
              </a:spcBef>
              <a:buFont typeface="Wingdings" pitchFamily="2" charset="2"/>
              <a:buChar char=""/>
            </a:pPr>
            <a:r>
              <a:rPr lang="de-DE" altLang="de-DE" sz="1700" b="0" dirty="0" smtClean="0">
                <a:solidFill>
                  <a:srgbClr val="000000"/>
                </a:solidFill>
                <a:latin typeface="+mj-lt"/>
              </a:rPr>
              <a:t>Häufigkeit von Plagiaten bei Studierenden bei 20-60%</a:t>
            </a:r>
          </a:p>
          <a:p>
            <a:pPr eaLnBrk="1" hangingPunct="1">
              <a:spcBef>
                <a:spcPts val="850"/>
              </a:spcBef>
              <a:buFont typeface="Wingdings" pitchFamily="2" charset="2"/>
              <a:buChar char=""/>
            </a:pPr>
            <a:r>
              <a:rPr lang="de-DE" altLang="de-DE" sz="1700" b="0" dirty="0" smtClean="0">
                <a:solidFill>
                  <a:srgbClr val="000000"/>
                </a:solidFill>
                <a:latin typeface="+mj-lt"/>
              </a:rPr>
              <a:t>Alle Formen wissenschaftlichen Fehlverhaltens zusammen genommen liegt die Häufigkeit sogar bei bis zu 85 %</a:t>
            </a:r>
          </a:p>
        </p:txBody>
      </p:sp>
      <p:sp>
        <p:nvSpPr>
          <p:cNvPr id="6" name="Rectangle 2"/>
          <p:cNvSpPr txBox="1">
            <a:spLocks/>
          </p:cNvSpPr>
          <p:nvPr/>
        </p:nvSpPr>
        <p:spPr>
          <a:xfrm>
            <a:off x="189740" y="719807"/>
            <a:ext cx="6218873" cy="807913"/>
          </a:xfrm>
          <a:prstGeom prst="rect">
            <a:avLst/>
          </a:prstGeom>
        </p:spPr>
        <p:txBody>
          <a:bodyPr/>
          <a:lstStyle>
            <a:lvl1pPr algn="l" defTabSz="863600" rtl="0" eaLnBrk="1" fontAlgn="base" hangingPunct="1">
              <a:lnSpc>
                <a:spcPts val="2900"/>
              </a:lnSpc>
              <a:spcBef>
                <a:spcPct val="0"/>
              </a:spcBef>
              <a:spcAft>
                <a:spcPct val="0"/>
              </a:spcAft>
              <a:defRPr sz="2200" b="1" kern="1200">
                <a:solidFill>
                  <a:schemeClr val="tx1"/>
                </a:solidFill>
                <a:latin typeface="Arial" charset="0"/>
                <a:ea typeface="+mj-ea"/>
                <a:cs typeface="+mj-cs"/>
              </a:defRPr>
            </a:lvl1pPr>
            <a:lvl2pPr algn="l" defTabSz="863600" rtl="0" eaLnBrk="1" fontAlgn="base" hangingPunct="1">
              <a:lnSpc>
                <a:spcPts val="2900"/>
              </a:lnSpc>
              <a:spcBef>
                <a:spcPct val="0"/>
              </a:spcBef>
              <a:spcAft>
                <a:spcPct val="0"/>
              </a:spcAft>
              <a:defRPr sz="2200" b="1">
                <a:solidFill>
                  <a:schemeClr val="tx1"/>
                </a:solidFill>
                <a:latin typeface="Arial" charset="0"/>
              </a:defRPr>
            </a:lvl2pPr>
            <a:lvl3pPr algn="l" defTabSz="863600" rtl="0" eaLnBrk="1" fontAlgn="base" hangingPunct="1">
              <a:lnSpc>
                <a:spcPts val="2900"/>
              </a:lnSpc>
              <a:spcBef>
                <a:spcPct val="0"/>
              </a:spcBef>
              <a:spcAft>
                <a:spcPct val="0"/>
              </a:spcAft>
              <a:defRPr sz="2200" b="1">
                <a:solidFill>
                  <a:schemeClr val="tx1"/>
                </a:solidFill>
                <a:latin typeface="Arial" charset="0"/>
              </a:defRPr>
            </a:lvl3pPr>
            <a:lvl4pPr algn="l" defTabSz="863600" rtl="0" eaLnBrk="1" fontAlgn="base" hangingPunct="1">
              <a:lnSpc>
                <a:spcPts val="2900"/>
              </a:lnSpc>
              <a:spcBef>
                <a:spcPct val="0"/>
              </a:spcBef>
              <a:spcAft>
                <a:spcPct val="0"/>
              </a:spcAft>
              <a:defRPr sz="2200" b="1">
                <a:solidFill>
                  <a:schemeClr val="tx1"/>
                </a:solidFill>
                <a:latin typeface="Arial" charset="0"/>
              </a:defRPr>
            </a:lvl4pPr>
            <a:lvl5pPr algn="l" defTabSz="863600" rtl="0" eaLnBrk="1" fontAlgn="base" hangingPunct="1">
              <a:lnSpc>
                <a:spcPts val="2900"/>
              </a:lnSpc>
              <a:spcBef>
                <a:spcPct val="0"/>
              </a:spcBef>
              <a:spcAft>
                <a:spcPct val="0"/>
              </a:spcAft>
              <a:defRPr sz="2200" b="1">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lvl="0">
              <a:spcBef>
                <a:spcPts val="600"/>
              </a:spcBef>
              <a:spcAft>
                <a:spcPts val="0"/>
              </a:spcAft>
              <a:tabLst>
                <a:tab pos="547559" algn="l"/>
              </a:tabLst>
            </a:pPr>
            <a:r>
              <a:rPr lang="de-DE" dirty="0" smtClean="0">
                <a:latin typeface="+mn-lt"/>
                <a:ea typeface="SimSun" pitchFamily="2"/>
                <a:cs typeface="Times New Roman" pitchFamily="18"/>
              </a:rPr>
              <a:t>Plagiat: Forschungsstand</a:t>
            </a:r>
            <a:endParaRPr lang="de-DE" dirty="0">
              <a:latin typeface="+mn-lt"/>
              <a:ea typeface="SimSun" pitchFamily="2"/>
              <a:cs typeface="Times New Roman" pitchFamily="18"/>
            </a:endParaRPr>
          </a:p>
        </p:txBody>
      </p:sp>
    </p:spTree>
    <p:extLst>
      <p:ext uri="{BB962C8B-B14F-4D97-AF65-F5344CB8AC3E}">
        <p14:creationId xmlns:p14="http://schemas.microsoft.com/office/powerpoint/2010/main" val="62733705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Text Box 4"/>
          <p:cNvSpPr txBox="1">
            <a:spLocks noChangeArrowheads="1"/>
          </p:cNvSpPr>
          <p:nvPr/>
        </p:nvSpPr>
        <p:spPr bwMode="auto">
          <a:xfrm>
            <a:off x="225592" y="1548336"/>
            <a:ext cx="7085126" cy="36359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402" tIns="43201" rIns="86402" bIns="43201"/>
          <a:lstStyle>
            <a:lvl1pPr marL="342900" indent="-338138"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b="1">
                <a:solidFill>
                  <a:srgbClr val="800000"/>
                </a:solidFill>
                <a:latin typeface="Arial" charset="0"/>
                <a:ea typeface="Microsoft YaHei" charset="-122"/>
              </a:defRPr>
            </a:lvl1pPr>
            <a:lvl2pPr eaLnBrk="0" hangingPunct="0">
              <a:spcBef>
                <a:spcPts val="9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charset="0"/>
                <a:ea typeface="Microsoft YaHei" charset="-122"/>
              </a:defRPr>
            </a:lvl2pPr>
            <a:lvl3pPr eaLnBrk="0" hangingPunct="0">
              <a:spcBef>
                <a:spcPts val="12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Arial" charset="0"/>
                <a:ea typeface="Microsoft YaHei" charset="-122"/>
              </a:defRPr>
            </a:lvl3pPr>
            <a:lvl4pPr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4pPr>
            <a:lvl5pPr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5pPr>
            <a:lvl6pPr marL="25146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6pPr>
            <a:lvl7pPr marL="29718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7pPr>
            <a:lvl8pPr marL="34290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8pPr>
            <a:lvl9pPr marL="38862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9pPr>
          </a:lstStyle>
          <a:p>
            <a:pPr eaLnBrk="1" hangingPunct="1">
              <a:buClrTx/>
              <a:buFontTx/>
              <a:buNone/>
            </a:pPr>
            <a:r>
              <a:rPr lang="de-DE" altLang="de-DE" sz="1700" dirty="0">
                <a:latin typeface="+mj-lt"/>
              </a:rPr>
              <a:t>Grenzen des Plagiats:</a:t>
            </a:r>
          </a:p>
          <a:p>
            <a:pPr eaLnBrk="1" hangingPunct="1">
              <a:spcBef>
                <a:spcPts val="850"/>
              </a:spcBef>
              <a:buFont typeface="Wingdings" pitchFamily="2" charset="2"/>
              <a:buChar char=""/>
            </a:pPr>
            <a:r>
              <a:rPr lang="de-DE" altLang="de-DE" sz="1700" dirty="0">
                <a:solidFill>
                  <a:srgbClr val="000000"/>
                </a:solidFill>
                <a:latin typeface="+mj-lt"/>
              </a:rPr>
              <a:t>enge Definition:</a:t>
            </a:r>
            <a:r>
              <a:rPr lang="de-DE" altLang="de-DE" sz="1700" b="0" dirty="0">
                <a:solidFill>
                  <a:srgbClr val="000000"/>
                </a:solidFill>
                <a:latin typeface="+mj-lt"/>
              </a:rPr>
              <a:t> Ausweisung fremden geistigen Eigentums als eigenes geistiges Eigentum (fehlende Herkunftsangabe)</a:t>
            </a:r>
          </a:p>
          <a:p>
            <a:pPr eaLnBrk="1" hangingPunct="1">
              <a:spcBef>
                <a:spcPts val="850"/>
              </a:spcBef>
              <a:buFont typeface="Wingdings" pitchFamily="2" charset="2"/>
              <a:buChar char=""/>
            </a:pPr>
            <a:r>
              <a:rPr lang="de-DE" altLang="de-DE" sz="1700" dirty="0">
                <a:solidFill>
                  <a:srgbClr val="000000"/>
                </a:solidFill>
                <a:latin typeface="+mj-lt"/>
              </a:rPr>
              <a:t>weite Definition:</a:t>
            </a:r>
            <a:r>
              <a:rPr lang="de-DE" altLang="de-DE" sz="1700" b="0" dirty="0">
                <a:solidFill>
                  <a:srgbClr val="000000"/>
                </a:solidFill>
                <a:latin typeface="+mj-lt"/>
              </a:rPr>
              <a:t> unzulässige Auslegung der urheberrechtlichen Schranken (Überdehnung des Zitatrechts, Verschleierung der Urheberschaft, verkürzte Verweise) </a:t>
            </a:r>
          </a:p>
          <a:p>
            <a:pPr eaLnBrk="1" hangingPunct="1">
              <a:spcBef>
                <a:spcPts val="850"/>
              </a:spcBef>
              <a:buFont typeface="Wingdings" pitchFamily="2" charset="2"/>
              <a:buChar char=""/>
            </a:pPr>
            <a:r>
              <a:rPr lang="de-DE" altLang="de-DE" sz="1700" dirty="0">
                <a:solidFill>
                  <a:srgbClr val="000000"/>
                </a:solidFill>
                <a:latin typeface="+mj-lt"/>
              </a:rPr>
              <a:t>umstritten:</a:t>
            </a:r>
            <a:r>
              <a:rPr lang="de-DE" altLang="de-DE" sz="1700" b="0" dirty="0">
                <a:solidFill>
                  <a:srgbClr val="000000"/>
                </a:solidFill>
                <a:latin typeface="+mj-lt"/>
              </a:rPr>
              <a:t> Vorsatz oder schlechte wissenschaftliche Praxis als Voraussetzung (</a:t>
            </a:r>
            <a:r>
              <a:rPr lang="de-DE" altLang="de-DE" sz="1700" dirty="0">
                <a:solidFill>
                  <a:srgbClr val="000000"/>
                </a:solidFill>
                <a:latin typeface="+mj-lt"/>
              </a:rPr>
              <a:t>Vorgabe der </a:t>
            </a:r>
            <a:r>
              <a:rPr lang="de-DE" altLang="de-DE" sz="1700" dirty="0" err="1">
                <a:solidFill>
                  <a:srgbClr val="000000"/>
                </a:solidFill>
                <a:latin typeface="+mj-lt"/>
              </a:rPr>
              <a:t>Kryptoamnesie</a:t>
            </a:r>
            <a:r>
              <a:rPr lang="de-DE" altLang="de-DE" sz="1700" b="0" dirty="0">
                <a:solidFill>
                  <a:srgbClr val="000000"/>
                </a:solidFill>
                <a:latin typeface="+mj-lt"/>
              </a:rPr>
              <a:t> – Vergessen, dass man selbst nicht Autor ist): BGH 1960: bewusstes Handeln als </a:t>
            </a:r>
            <a:r>
              <a:rPr lang="de-DE" altLang="de-DE" sz="1700" b="0" dirty="0" smtClean="0">
                <a:solidFill>
                  <a:srgbClr val="000000"/>
                </a:solidFill>
                <a:latin typeface="+mj-lt"/>
              </a:rPr>
              <a:t>Voraussetzung </a:t>
            </a:r>
            <a:r>
              <a:rPr lang="de-DE" altLang="de-DE" sz="1700" b="0" dirty="0">
                <a:solidFill>
                  <a:srgbClr val="000000"/>
                </a:solidFill>
                <a:latin typeface="+mj-lt"/>
              </a:rPr>
              <a:t>für Plagiat; OLG Köln 2002: jede Nachahmung einer fremden Leistung als Plagiat zu </a:t>
            </a:r>
            <a:r>
              <a:rPr lang="de-DE" altLang="de-DE" sz="1700" b="0" dirty="0" smtClean="0">
                <a:solidFill>
                  <a:srgbClr val="000000"/>
                </a:solidFill>
                <a:latin typeface="+mj-lt"/>
              </a:rPr>
              <a:t>werten</a:t>
            </a:r>
            <a:endParaRPr lang="de-DE" altLang="de-DE" sz="1700" b="0" dirty="0">
              <a:solidFill>
                <a:srgbClr val="000000"/>
              </a:solidFill>
              <a:latin typeface="+mj-lt"/>
            </a:endParaRPr>
          </a:p>
        </p:txBody>
      </p:sp>
      <p:sp>
        <p:nvSpPr>
          <p:cNvPr id="6" name="Rectangle 2"/>
          <p:cNvSpPr txBox="1">
            <a:spLocks/>
          </p:cNvSpPr>
          <p:nvPr/>
        </p:nvSpPr>
        <p:spPr>
          <a:xfrm>
            <a:off x="189740" y="719807"/>
            <a:ext cx="6218873" cy="807913"/>
          </a:xfrm>
          <a:prstGeom prst="rect">
            <a:avLst/>
          </a:prstGeom>
        </p:spPr>
        <p:txBody>
          <a:bodyPr/>
          <a:lstStyle>
            <a:lvl1pPr algn="l" defTabSz="863600" rtl="0" eaLnBrk="1" fontAlgn="base" hangingPunct="1">
              <a:lnSpc>
                <a:spcPts val="2900"/>
              </a:lnSpc>
              <a:spcBef>
                <a:spcPct val="0"/>
              </a:spcBef>
              <a:spcAft>
                <a:spcPct val="0"/>
              </a:spcAft>
              <a:defRPr sz="2200" b="1" kern="1200">
                <a:solidFill>
                  <a:schemeClr val="tx1"/>
                </a:solidFill>
                <a:latin typeface="Arial" charset="0"/>
                <a:ea typeface="+mj-ea"/>
                <a:cs typeface="+mj-cs"/>
              </a:defRPr>
            </a:lvl1pPr>
            <a:lvl2pPr algn="l" defTabSz="863600" rtl="0" eaLnBrk="1" fontAlgn="base" hangingPunct="1">
              <a:lnSpc>
                <a:spcPts val="2900"/>
              </a:lnSpc>
              <a:spcBef>
                <a:spcPct val="0"/>
              </a:spcBef>
              <a:spcAft>
                <a:spcPct val="0"/>
              </a:spcAft>
              <a:defRPr sz="2200" b="1">
                <a:solidFill>
                  <a:schemeClr val="tx1"/>
                </a:solidFill>
                <a:latin typeface="Arial" charset="0"/>
              </a:defRPr>
            </a:lvl2pPr>
            <a:lvl3pPr algn="l" defTabSz="863600" rtl="0" eaLnBrk="1" fontAlgn="base" hangingPunct="1">
              <a:lnSpc>
                <a:spcPts val="2900"/>
              </a:lnSpc>
              <a:spcBef>
                <a:spcPct val="0"/>
              </a:spcBef>
              <a:spcAft>
                <a:spcPct val="0"/>
              </a:spcAft>
              <a:defRPr sz="2200" b="1">
                <a:solidFill>
                  <a:schemeClr val="tx1"/>
                </a:solidFill>
                <a:latin typeface="Arial" charset="0"/>
              </a:defRPr>
            </a:lvl3pPr>
            <a:lvl4pPr algn="l" defTabSz="863600" rtl="0" eaLnBrk="1" fontAlgn="base" hangingPunct="1">
              <a:lnSpc>
                <a:spcPts val="2900"/>
              </a:lnSpc>
              <a:spcBef>
                <a:spcPct val="0"/>
              </a:spcBef>
              <a:spcAft>
                <a:spcPct val="0"/>
              </a:spcAft>
              <a:defRPr sz="2200" b="1">
                <a:solidFill>
                  <a:schemeClr val="tx1"/>
                </a:solidFill>
                <a:latin typeface="Arial" charset="0"/>
              </a:defRPr>
            </a:lvl4pPr>
            <a:lvl5pPr algn="l" defTabSz="863600" rtl="0" eaLnBrk="1" fontAlgn="base" hangingPunct="1">
              <a:lnSpc>
                <a:spcPts val="2900"/>
              </a:lnSpc>
              <a:spcBef>
                <a:spcPct val="0"/>
              </a:spcBef>
              <a:spcAft>
                <a:spcPct val="0"/>
              </a:spcAft>
              <a:defRPr sz="2200" b="1">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lvl="0">
              <a:spcBef>
                <a:spcPts val="600"/>
              </a:spcBef>
              <a:spcAft>
                <a:spcPts val="0"/>
              </a:spcAft>
              <a:tabLst>
                <a:tab pos="547559" algn="l"/>
              </a:tabLst>
            </a:pPr>
            <a:r>
              <a:rPr lang="de-DE" dirty="0" smtClean="0">
                <a:latin typeface="+mn-lt"/>
                <a:ea typeface="SimSun" pitchFamily="2"/>
                <a:cs typeface="Times New Roman" pitchFamily="18"/>
              </a:rPr>
              <a:t>Plagiat: Definitionen</a:t>
            </a:r>
            <a:endParaRPr lang="de-DE" dirty="0">
              <a:latin typeface="+mn-lt"/>
              <a:ea typeface="SimSun" pitchFamily="2"/>
              <a:cs typeface="Times New Roman" pitchFamily="18"/>
            </a:endParaRPr>
          </a:p>
        </p:txBody>
      </p:sp>
    </p:spTree>
    <p:extLst>
      <p:ext uri="{BB962C8B-B14F-4D97-AF65-F5344CB8AC3E}">
        <p14:creationId xmlns:p14="http://schemas.microsoft.com/office/powerpoint/2010/main" val="422594844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Text Box 2"/>
          <p:cNvSpPr txBox="1">
            <a:spLocks noChangeArrowheads="1"/>
          </p:cNvSpPr>
          <p:nvPr/>
        </p:nvSpPr>
        <p:spPr bwMode="auto">
          <a:xfrm>
            <a:off x="2415214" y="0"/>
            <a:ext cx="6225550" cy="85802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402" tIns="43201" rIns="86402" bIns="43201" anchor="ctr"/>
          <a:lstStyle>
            <a:lvl1pPr eaLnBrk="0" hangingPunct="0">
              <a:spcBef>
                <a:spcPts val="1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b="1">
                <a:solidFill>
                  <a:srgbClr val="800000"/>
                </a:solidFill>
                <a:latin typeface="Arial" charset="0"/>
                <a:ea typeface="Microsoft YaHei" charset="-122"/>
              </a:defRPr>
            </a:lvl1pPr>
            <a:lvl2pPr eaLnBrk="0" hangingPunct="0">
              <a:spcBef>
                <a:spcPts val="9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eaLnBrk="0" hangingPunct="0">
              <a:spcBef>
                <a:spcPts val="12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Microsoft YaHei" charset="-122"/>
              </a:defRPr>
            </a:lvl3pPr>
            <a:lvl4pPr eaLnBrk="0" hangingPunct="0">
              <a:spcBef>
                <a:spcPts val="1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Microsoft YaHei" charset="-122"/>
              </a:defRPr>
            </a:lvl4pPr>
            <a:lvl5pPr eaLnBrk="0" hangingPunct="0">
              <a:spcBef>
                <a:spcPts val="1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Microsoft YaHei" charset="-122"/>
              </a:defRPr>
            </a:lvl5pPr>
            <a:lvl6pPr marL="2514600" indent="-228600" defTabSz="449263" eaLnBrk="0" fontAlgn="base" hangingPunct="0">
              <a:spcBef>
                <a:spcPts val="1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Microsoft YaHei" charset="-122"/>
              </a:defRPr>
            </a:lvl6pPr>
            <a:lvl7pPr marL="2971800" indent="-228600" defTabSz="449263" eaLnBrk="0" fontAlgn="base" hangingPunct="0">
              <a:spcBef>
                <a:spcPts val="1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Microsoft YaHei" charset="-122"/>
              </a:defRPr>
            </a:lvl7pPr>
            <a:lvl8pPr marL="3429000" indent="-228600" defTabSz="449263" eaLnBrk="0" fontAlgn="base" hangingPunct="0">
              <a:spcBef>
                <a:spcPts val="1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Microsoft YaHei" charset="-122"/>
              </a:defRPr>
            </a:lvl8pPr>
            <a:lvl9pPr marL="3886200" indent="-228600" defTabSz="449263" eaLnBrk="0" fontAlgn="base" hangingPunct="0">
              <a:spcBef>
                <a:spcPts val="1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Microsoft YaHei" charset="-122"/>
              </a:defRPr>
            </a:lvl9pPr>
          </a:lstStyle>
          <a:p>
            <a:pPr algn="ctr" eaLnBrk="1" hangingPunct="1">
              <a:spcBef>
                <a:spcPct val="0"/>
              </a:spcBef>
              <a:buClrTx/>
              <a:buFontTx/>
              <a:buNone/>
            </a:pPr>
            <a:r>
              <a:rPr lang="de-DE" altLang="de-DE" sz="2100">
                <a:solidFill>
                  <a:srgbClr val="FFFFFF"/>
                </a:solidFill>
              </a:rPr>
              <a:t>Plagiat</a:t>
            </a:r>
          </a:p>
        </p:txBody>
      </p:sp>
      <p:sp>
        <p:nvSpPr>
          <p:cNvPr id="12292" name="Text Box 3"/>
          <p:cNvSpPr txBox="1">
            <a:spLocks noChangeArrowheads="1"/>
          </p:cNvSpPr>
          <p:nvPr/>
        </p:nvSpPr>
        <p:spPr bwMode="auto">
          <a:xfrm>
            <a:off x="216899" y="1612310"/>
            <a:ext cx="7559866" cy="502363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402" tIns="43201" rIns="86402" bIns="43201"/>
          <a:lstStyle>
            <a:lvl1pPr marL="342900" indent="-338138"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b="1">
                <a:solidFill>
                  <a:srgbClr val="800000"/>
                </a:solidFill>
                <a:latin typeface="Arial" charset="0"/>
                <a:ea typeface="Microsoft YaHei" charset="-122"/>
              </a:defRPr>
            </a:lvl1pPr>
            <a:lvl2pPr eaLnBrk="0" hangingPunct="0">
              <a:spcBef>
                <a:spcPts val="9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charset="0"/>
                <a:ea typeface="Microsoft YaHei" charset="-122"/>
              </a:defRPr>
            </a:lvl2pPr>
            <a:lvl3pPr eaLnBrk="0" hangingPunct="0">
              <a:spcBef>
                <a:spcPts val="12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Arial" charset="0"/>
                <a:ea typeface="Microsoft YaHei" charset="-122"/>
              </a:defRPr>
            </a:lvl3pPr>
            <a:lvl4pPr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4pPr>
            <a:lvl5pPr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5pPr>
            <a:lvl6pPr marL="25146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6pPr>
            <a:lvl7pPr marL="29718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7pPr>
            <a:lvl8pPr marL="34290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8pPr>
            <a:lvl9pPr marL="38862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9pPr>
          </a:lstStyle>
          <a:p>
            <a:pPr eaLnBrk="1" hangingPunct="1">
              <a:lnSpc>
                <a:spcPct val="80000"/>
              </a:lnSpc>
              <a:buClrTx/>
              <a:buFontTx/>
              <a:buNone/>
            </a:pPr>
            <a:r>
              <a:rPr lang="de-DE" altLang="de-DE" sz="1700" dirty="0">
                <a:latin typeface="+mj-lt"/>
              </a:rPr>
              <a:t>Varianten des Plagiats:</a:t>
            </a:r>
          </a:p>
          <a:p>
            <a:pPr eaLnBrk="1" hangingPunct="1">
              <a:lnSpc>
                <a:spcPct val="80000"/>
              </a:lnSpc>
              <a:spcBef>
                <a:spcPts val="850"/>
              </a:spcBef>
              <a:buFont typeface="Wingdings" pitchFamily="2" charset="2"/>
              <a:buChar char=""/>
            </a:pPr>
            <a:r>
              <a:rPr lang="de-DE" altLang="de-DE" sz="1700" b="0" dirty="0">
                <a:solidFill>
                  <a:srgbClr val="000000"/>
                </a:solidFill>
                <a:latin typeface="+mj-lt"/>
              </a:rPr>
              <a:t>Total- oder Komplettplagiat (unveränderte Übernahme)</a:t>
            </a:r>
          </a:p>
          <a:p>
            <a:pPr eaLnBrk="1" hangingPunct="1">
              <a:lnSpc>
                <a:spcPct val="80000"/>
              </a:lnSpc>
              <a:spcBef>
                <a:spcPts val="850"/>
              </a:spcBef>
              <a:buFont typeface="Wingdings" pitchFamily="2" charset="2"/>
              <a:buChar char=""/>
            </a:pPr>
            <a:r>
              <a:rPr lang="de-DE" altLang="de-DE" sz="1700" b="0" dirty="0">
                <a:solidFill>
                  <a:srgbClr val="000000"/>
                </a:solidFill>
                <a:latin typeface="+mj-lt"/>
              </a:rPr>
              <a:t>Teilplagiat (teilweise Übernahme, Verschnitte fremder Texte)</a:t>
            </a:r>
          </a:p>
          <a:p>
            <a:pPr eaLnBrk="1" hangingPunct="1">
              <a:lnSpc>
                <a:spcPct val="80000"/>
              </a:lnSpc>
              <a:spcBef>
                <a:spcPts val="850"/>
              </a:spcBef>
              <a:buFont typeface="Wingdings" pitchFamily="2" charset="2"/>
              <a:buChar char=""/>
            </a:pPr>
            <a:r>
              <a:rPr lang="de-DE" altLang="de-DE" sz="1700" b="0" dirty="0">
                <a:solidFill>
                  <a:srgbClr val="000000"/>
                </a:solidFill>
                <a:latin typeface="+mj-lt"/>
              </a:rPr>
              <a:t>Strukturplagiat (umstritten)</a:t>
            </a:r>
          </a:p>
          <a:p>
            <a:pPr eaLnBrk="1" hangingPunct="1">
              <a:lnSpc>
                <a:spcPct val="80000"/>
              </a:lnSpc>
              <a:spcBef>
                <a:spcPts val="850"/>
              </a:spcBef>
              <a:buFont typeface="Wingdings" pitchFamily="2" charset="2"/>
              <a:buChar char=""/>
            </a:pPr>
            <a:r>
              <a:rPr lang="de-DE" altLang="de-DE" sz="1700" b="0" dirty="0">
                <a:solidFill>
                  <a:srgbClr val="000000"/>
                </a:solidFill>
                <a:latin typeface="+mj-lt"/>
              </a:rPr>
              <a:t>Übersetzungsplagiat</a:t>
            </a:r>
          </a:p>
          <a:p>
            <a:pPr eaLnBrk="1" hangingPunct="1">
              <a:lnSpc>
                <a:spcPct val="80000"/>
              </a:lnSpc>
              <a:spcBef>
                <a:spcPts val="850"/>
              </a:spcBef>
              <a:buFont typeface="Wingdings" pitchFamily="2" charset="2"/>
              <a:buChar char=""/>
            </a:pPr>
            <a:r>
              <a:rPr lang="de-DE" altLang="de-DE" sz="1700" b="0" dirty="0" smtClean="0">
                <a:solidFill>
                  <a:srgbClr val="000000"/>
                </a:solidFill>
                <a:latin typeface="+mj-lt"/>
              </a:rPr>
              <a:t>Selbstplagiat</a:t>
            </a:r>
            <a:endParaRPr lang="de-DE" altLang="de-DE" sz="1700" b="0" dirty="0">
              <a:solidFill>
                <a:srgbClr val="000000"/>
              </a:solidFill>
              <a:latin typeface="+mj-lt"/>
            </a:endParaRPr>
          </a:p>
          <a:p>
            <a:pPr eaLnBrk="1" hangingPunct="1">
              <a:lnSpc>
                <a:spcPct val="80000"/>
              </a:lnSpc>
              <a:spcBef>
                <a:spcPts val="1417"/>
              </a:spcBef>
            </a:pPr>
            <a:r>
              <a:rPr lang="de-DE" altLang="de-DE" sz="1700" dirty="0" smtClean="0">
                <a:latin typeface="+mj-lt"/>
              </a:rPr>
              <a:t>Techniken </a:t>
            </a:r>
            <a:r>
              <a:rPr lang="de-DE" altLang="de-DE" sz="1700" dirty="0">
                <a:latin typeface="+mj-lt"/>
              </a:rPr>
              <a:t>des Plagiierens:</a:t>
            </a:r>
          </a:p>
          <a:p>
            <a:pPr eaLnBrk="1" hangingPunct="1">
              <a:lnSpc>
                <a:spcPct val="80000"/>
              </a:lnSpc>
              <a:spcBef>
                <a:spcPts val="638"/>
              </a:spcBef>
              <a:buFont typeface="Wingdings" pitchFamily="2" charset="2"/>
              <a:buChar char=""/>
            </a:pPr>
            <a:r>
              <a:rPr lang="de-DE" altLang="de-DE" sz="1700" dirty="0">
                <a:solidFill>
                  <a:srgbClr val="000000"/>
                </a:solidFill>
                <a:latin typeface="+mj-lt"/>
              </a:rPr>
              <a:t>Verschleierung:</a:t>
            </a:r>
            <a:r>
              <a:rPr lang="de-DE" altLang="de-DE" sz="1700" b="0" dirty="0">
                <a:solidFill>
                  <a:srgbClr val="000000"/>
                </a:solidFill>
                <a:latin typeface="+mj-lt"/>
              </a:rPr>
              <a:t> Um- und Neuformulierungen</a:t>
            </a:r>
          </a:p>
          <a:p>
            <a:pPr eaLnBrk="1" hangingPunct="1">
              <a:lnSpc>
                <a:spcPct val="80000"/>
              </a:lnSpc>
              <a:spcBef>
                <a:spcPts val="638"/>
              </a:spcBef>
              <a:buFont typeface="Wingdings" pitchFamily="2" charset="2"/>
              <a:buChar char=""/>
            </a:pPr>
            <a:r>
              <a:rPr lang="de-DE" altLang="de-DE" sz="1700" dirty="0">
                <a:solidFill>
                  <a:srgbClr val="000000"/>
                </a:solidFill>
                <a:latin typeface="+mj-lt"/>
              </a:rPr>
              <a:t>unzulängliches Zitat:</a:t>
            </a:r>
            <a:r>
              <a:rPr lang="de-DE" altLang="de-DE" sz="1700" b="0" dirty="0">
                <a:solidFill>
                  <a:srgbClr val="000000"/>
                </a:solidFill>
                <a:latin typeface="+mj-lt"/>
              </a:rPr>
              <a:t> Hinweis auf Totalplagiate durch „vgl.“ / „siehe auch“</a:t>
            </a:r>
          </a:p>
          <a:p>
            <a:pPr eaLnBrk="1" hangingPunct="1">
              <a:lnSpc>
                <a:spcPct val="80000"/>
              </a:lnSpc>
              <a:spcBef>
                <a:spcPts val="638"/>
              </a:spcBef>
              <a:buFont typeface="Wingdings" pitchFamily="2" charset="2"/>
              <a:buChar char=""/>
            </a:pPr>
            <a:r>
              <a:rPr lang="de-DE" altLang="de-DE" sz="1700" dirty="0">
                <a:solidFill>
                  <a:srgbClr val="000000"/>
                </a:solidFill>
                <a:latin typeface="+mj-lt"/>
              </a:rPr>
              <a:t>Bauernopfer:</a:t>
            </a:r>
            <a:r>
              <a:rPr lang="de-DE" altLang="de-DE" sz="1700" b="0" dirty="0">
                <a:solidFill>
                  <a:srgbClr val="000000"/>
                </a:solidFill>
                <a:latin typeface="+mj-lt"/>
              </a:rPr>
              <a:t> Angabe unbedeutender Stelle der verwendeten Quelle, weitere Übernahmen in der Folge ohne Zitatnachweise</a:t>
            </a:r>
          </a:p>
          <a:p>
            <a:pPr marL="0" indent="0" eaLnBrk="1" hangingPunct="1">
              <a:lnSpc>
                <a:spcPct val="80000"/>
              </a:lnSpc>
              <a:spcBef>
                <a:spcPts val="1075"/>
              </a:spcBef>
              <a:tabLst>
                <a:tab pos="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de-DE" altLang="de-DE" sz="1500" dirty="0" smtClean="0">
                <a:solidFill>
                  <a:srgbClr val="000000"/>
                </a:solidFill>
                <a:latin typeface="+mj-lt"/>
              </a:rPr>
              <a:t>Quellen</a:t>
            </a:r>
            <a:r>
              <a:rPr lang="de-DE" altLang="de-DE" sz="1500" dirty="0">
                <a:solidFill>
                  <a:srgbClr val="000000"/>
                </a:solidFill>
                <a:latin typeface="+mj-lt"/>
              </a:rPr>
              <a:t>: </a:t>
            </a:r>
            <a:r>
              <a:rPr lang="de-DE" altLang="de-DE" sz="1500" b="0" dirty="0">
                <a:solidFill>
                  <a:srgbClr val="000000"/>
                </a:solidFill>
                <a:latin typeface="+mj-lt"/>
              </a:rPr>
              <a:t>Stegemann-</a:t>
            </a:r>
            <a:r>
              <a:rPr lang="de-DE" altLang="de-DE" sz="1500" b="0" dirty="0" err="1">
                <a:solidFill>
                  <a:srgbClr val="000000"/>
                </a:solidFill>
                <a:latin typeface="+mj-lt"/>
              </a:rPr>
              <a:t>Boehl</a:t>
            </a:r>
            <a:r>
              <a:rPr lang="de-DE" altLang="de-DE" sz="1500" b="0" dirty="0">
                <a:solidFill>
                  <a:srgbClr val="000000"/>
                </a:solidFill>
                <a:latin typeface="+mj-lt"/>
              </a:rPr>
              <a:t>: Fehlverhalten von Forschern. Stuttgart 1994, 113 f.; Weber-Wulff / </a:t>
            </a:r>
            <a:r>
              <a:rPr lang="de-DE" altLang="de-DE" sz="1500" b="0" dirty="0" err="1">
                <a:solidFill>
                  <a:srgbClr val="000000"/>
                </a:solidFill>
                <a:latin typeface="+mj-lt"/>
              </a:rPr>
              <a:t>Wohnsdorf</a:t>
            </a:r>
            <a:r>
              <a:rPr lang="de-DE" altLang="de-DE" sz="1500" b="0" dirty="0">
                <a:solidFill>
                  <a:srgbClr val="000000"/>
                </a:solidFill>
                <a:latin typeface="+mj-lt"/>
              </a:rPr>
              <a:t>: Strategien und Plagiatsbekämpfung. In: Information - Wissenschaft &amp; Praxis (2006) 2, S. </a:t>
            </a:r>
            <a:r>
              <a:rPr lang="de-DE" altLang="de-DE" sz="1500" b="0" dirty="0" smtClean="0">
                <a:solidFill>
                  <a:srgbClr val="000000"/>
                </a:solidFill>
                <a:latin typeface="+mj-lt"/>
              </a:rPr>
              <a:t>90-98</a:t>
            </a:r>
            <a:r>
              <a:rPr lang="de-DE" altLang="de-DE" sz="1500" b="0" dirty="0">
                <a:solidFill>
                  <a:srgbClr val="000000"/>
                </a:solidFill>
                <a:latin typeface="+mj-lt"/>
              </a:rPr>
              <a:t>.</a:t>
            </a:r>
          </a:p>
        </p:txBody>
      </p:sp>
      <p:sp>
        <p:nvSpPr>
          <p:cNvPr id="6" name="Rectangle 2"/>
          <p:cNvSpPr txBox="1">
            <a:spLocks/>
          </p:cNvSpPr>
          <p:nvPr/>
        </p:nvSpPr>
        <p:spPr>
          <a:xfrm>
            <a:off x="189740" y="719807"/>
            <a:ext cx="6218873" cy="807913"/>
          </a:xfrm>
          <a:prstGeom prst="rect">
            <a:avLst/>
          </a:prstGeom>
        </p:spPr>
        <p:txBody>
          <a:bodyPr/>
          <a:lstStyle>
            <a:lvl1pPr algn="l" defTabSz="863600" rtl="0" eaLnBrk="1" fontAlgn="base" hangingPunct="1">
              <a:lnSpc>
                <a:spcPts val="2900"/>
              </a:lnSpc>
              <a:spcBef>
                <a:spcPct val="0"/>
              </a:spcBef>
              <a:spcAft>
                <a:spcPct val="0"/>
              </a:spcAft>
              <a:defRPr sz="2200" b="1" kern="1200">
                <a:solidFill>
                  <a:schemeClr val="tx1"/>
                </a:solidFill>
                <a:latin typeface="Arial" charset="0"/>
                <a:ea typeface="+mj-ea"/>
                <a:cs typeface="+mj-cs"/>
              </a:defRPr>
            </a:lvl1pPr>
            <a:lvl2pPr algn="l" defTabSz="863600" rtl="0" eaLnBrk="1" fontAlgn="base" hangingPunct="1">
              <a:lnSpc>
                <a:spcPts val="2900"/>
              </a:lnSpc>
              <a:spcBef>
                <a:spcPct val="0"/>
              </a:spcBef>
              <a:spcAft>
                <a:spcPct val="0"/>
              </a:spcAft>
              <a:defRPr sz="2200" b="1">
                <a:solidFill>
                  <a:schemeClr val="tx1"/>
                </a:solidFill>
                <a:latin typeface="Arial" charset="0"/>
              </a:defRPr>
            </a:lvl2pPr>
            <a:lvl3pPr algn="l" defTabSz="863600" rtl="0" eaLnBrk="1" fontAlgn="base" hangingPunct="1">
              <a:lnSpc>
                <a:spcPts val="2900"/>
              </a:lnSpc>
              <a:spcBef>
                <a:spcPct val="0"/>
              </a:spcBef>
              <a:spcAft>
                <a:spcPct val="0"/>
              </a:spcAft>
              <a:defRPr sz="2200" b="1">
                <a:solidFill>
                  <a:schemeClr val="tx1"/>
                </a:solidFill>
                <a:latin typeface="Arial" charset="0"/>
              </a:defRPr>
            </a:lvl3pPr>
            <a:lvl4pPr algn="l" defTabSz="863600" rtl="0" eaLnBrk="1" fontAlgn="base" hangingPunct="1">
              <a:lnSpc>
                <a:spcPts val="2900"/>
              </a:lnSpc>
              <a:spcBef>
                <a:spcPct val="0"/>
              </a:spcBef>
              <a:spcAft>
                <a:spcPct val="0"/>
              </a:spcAft>
              <a:defRPr sz="2200" b="1">
                <a:solidFill>
                  <a:schemeClr val="tx1"/>
                </a:solidFill>
                <a:latin typeface="Arial" charset="0"/>
              </a:defRPr>
            </a:lvl4pPr>
            <a:lvl5pPr algn="l" defTabSz="863600" rtl="0" eaLnBrk="1" fontAlgn="base" hangingPunct="1">
              <a:lnSpc>
                <a:spcPts val="2900"/>
              </a:lnSpc>
              <a:spcBef>
                <a:spcPct val="0"/>
              </a:spcBef>
              <a:spcAft>
                <a:spcPct val="0"/>
              </a:spcAft>
              <a:defRPr sz="2200" b="1">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lvl="0">
              <a:spcBef>
                <a:spcPts val="600"/>
              </a:spcBef>
              <a:spcAft>
                <a:spcPts val="0"/>
              </a:spcAft>
              <a:tabLst>
                <a:tab pos="547559" algn="l"/>
              </a:tabLst>
            </a:pPr>
            <a:r>
              <a:rPr lang="de-DE" dirty="0" smtClean="0">
                <a:latin typeface="+mn-lt"/>
                <a:ea typeface="SimSun" pitchFamily="2"/>
                <a:cs typeface="Times New Roman" pitchFamily="18"/>
              </a:rPr>
              <a:t>Plagiat: Varianten</a:t>
            </a:r>
            <a:endParaRPr lang="de-DE" dirty="0">
              <a:latin typeface="+mn-lt"/>
              <a:ea typeface="SimSun" pitchFamily="2"/>
              <a:cs typeface="Times New Roman" pitchFamily="18"/>
            </a:endParaRPr>
          </a:p>
        </p:txBody>
      </p:sp>
    </p:spTree>
    <p:extLst>
      <p:ext uri="{BB962C8B-B14F-4D97-AF65-F5344CB8AC3E}">
        <p14:creationId xmlns:p14="http://schemas.microsoft.com/office/powerpoint/2010/main" val="21471080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ext Box 3"/>
          <p:cNvSpPr txBox="1">
            <a:spLocks noChangeArrowheads="1"/>
          </p:cNvSpPr>
          <p:nvPr/>
        </p:nvSpPr>
        <p:spPr bwMode="auto">
          <a:xfrm>
            <a:off x="189740" y="1527720"/>
            <a:ext cx="7182634" cy="35880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402" tIns="43201" rIns="86402" bIns="43201"/>
          <a:lstStyle>
            <a:lvl1pPr marL="342900" indent="-338138"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b="1">
                <a:solidFill>
                  <a:srgbClr val="800000"/>
                </a:solidFill>
                <a:latin typeface="Arial" charset="0"/>
                <a:ea typeface="Microsoft YaHei" charset="-122"/>
              </a:defRPr>
            </a:lvl1pPr>
            <a:lvl2pPr eaLnBrk="0" hangingPunct="0">
              <a:spcBef>
                <a:spcPts val="9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charset="0"/>
                <a:ea typeface="Microsoft YaHei" charset="-122"/>
              </a:defRPr>
            </a:lvl2pPr>
            <a:lvl3pPr eaLnBrk="0" hangingPunct="0">
              <a:spcBef>
                <a:spcPts val="12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Arial" charset="0"/>
                <a:ea typeface="Microsoft YaHei" charset="-122"/>
              </a:defRPr>
            </a:lvl3pPr>
            <a:lvl4pPr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4pPr>
            <a:lvl5pPr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5pPr>
            <a:lvl6pPr marL="25146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6pPr>
            <a:lvl7pPr marL="29718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7pPr>
            <a:lvl8pPr marL="34290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8pPr>
            <a:lvl9pPr marL="38862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9pPr>
          </a:lstStyle>
          <a:p>
            <a:pPr eaLnBrk="1" hangingPunct="1">
              <a:buClrTx/>
              <a:buFontTx/>
              <a:buNone/>
            </a:pPr>
            <a:r>
              <a:rPr lang="de-DE" altLang="de-DE" sz="1700" dirty="0">
                <a:latin typeface="+mj-lt"/>
              </a:rPr>
              <a:t>Umfragen zur Häufigkeit von Plagiaten:</a:t>
            </a:r>
          </a:p>
          <a:p>
            <a:pPr eaLnBrk="1" hangingPunct="1">
              <a:spcBef>
                <a:spcPts val="850"/>
              </a:spcBef>
              <a:buFont typeface="Wingdings" pitchFamily="2" charset="2"/>
              <a:buChar char=""/>
            </a:pPr>
            <a:r>
              <a:rPr lang="de-DE" altLang="de-DE" sz="1700" b="0" dirty="0">
                <a:solidFill>
                  <a:srgbClr val="000000"/>
                </a:solidFill>
                <a:latin typeface="+mj-lt"/>
              </a:rPr>
              <a:t>In USA/ GB seit 1990ern regelmäßig durchgeführt</a:t>
            </a:r>
          </a:p>
          <a:p>
            <a:pPr eaLnBrk="1" hangingPunct="1">
              <a:spcBef>
                <a:spcPts val="850"/>
              </a:spcBef>
              <a:buFont typeface="Wingdings" pitchFamily="2" charset="2"/>
              <a:buChar char=""/>
            </a:pPr>
            <a:r>
              <a:rPr lang="de-DE" altLang="de-DE" sz="1700" b="0" dirty="0" smtClean="0">
                <a:solidFill>
                  <a:srgbClr val="000000"/>
                </a:solidFill>
                <a:latin typeface="+mj-lt"/>
              </a:rPr>
              <a:t>Angabe </a:t>
            </a:r>
            <a:r>
              <a:rPr lang="de-DE" altLang="de-DE" sz="1700" b="0" dirty="0">
                <a:solidFill>
                  <a:srgbClr val="000000"/>
                </a:solidFill>
                <a:latin typeface="+mj-lt"/>
              </a:rPr>
              <a:t>einer Vielzahl von Gründen (bessere Noten, Prüfungsangst, Unkenntnis, leichte Verfügbarkeit)</a:t>
            </a:r>
          </a:p>
          <a:p>
            <a:pPr eaLnBrk="1" hangingPunct="1">
              <a:spcBef>
                <a:spcPts val="850"/>
              </a:spcBef>
              <a:buFont typeface="Wingdings" pitchFamily="2" charset="2"/>
              <a:buChar char=""/>
            </a:pPr>
            <a:r>
              <a:rPr lang="de-DE" altLang="de-DE" sz="1700" b="0" dirty="0">
                <a:solidFill>
                  <a:srgbClr val="000000"/>
                </a:solidFill>
                <a:latin typeface="+mj-lt"/>
              </a:rPr>
              <a:t>ABER: Prinzip der Selbstauskunft ist methodisch problematisch.</a:t>
            </a:r>
          </a:p>
        </p:txBody>
      </p:sp>
      <p:sp>
        <p:nvSpPr>
          <p:cNvPr id="6" name="Rectangle 2"/>
          <p:cNvSpPr txBox="1">
            <a:spLocks/>
          </p:cNvSpPr>
          <p:nvPr/>
        </p:nvSpPr>
        <p:spPr>
          <a:xfrm>
            <a:off x="189740" y="719807"/>
            <a:ext cx="6218873" cy="807913"/>
          </a:xfrm>
          <a:prstGeom prst="rect">
            <a:avLst/>
          </a:prstGeom>
        </p:spPr>
        <p:txBody>
          <a:bodyPr/>
          <a:lstStyle>
            <a:lvl1pPr algn="l" defTabSz="863600" rtl="0" eaLnBrk="1" fontAlgn="base" hangingPunct="1">
              <a:lnSpc>
                <a:spcPts val="2900"/>
              </a:lnSpc>
              <a:spcBef>
                <a:spcPct val="0"/>
              </a:spcBef>
              <a:spcAft>
                <a:spcPct val="0"/>
              </a:spcAft>
              <a:defRPr sz="2200" b="1" kern="1200">
                <a:solidFill>
                  <a:schemeClr val="tx1"/>
                </a:solidFill>
                <a:latin typeface="Arial" charset="0"/>
                <a:ea typeface="+mj-ea"/>
                <a:cs typeface="+mj-cs"/>
              </a:defRPr>
            </a:lvl1pPr>
            <a:lvl2pPr algn="l" defTabSz="863600" rtl="0" eaLnBrk="1" fontAlgn="base" hangingPunct="1">
              <a:lnSpc>
                <a:spcPts val="2900"/>
              </a:lnSpc>
              <a:spcBef>
                <a:spcPct val="0"/>
              </a:spcBef>
              <a:spcAft>
                <a:spcPct val="0"/>
              </a:spcAft>
              <a:defRPr sz="2200" b="1">
                <a:solidFill>
                  <a:schemeClr val="tx1"/>
                </a:solidFill>
                <a:latin typeface="Arial" charset="0"/>
              </a:defRPr>
            </a:lvl2pPr>
            <a:lvl3pPr algn="l" defTabSz="863600" rtl="0" eaLnBrk="1" fontAlgn="base" hangingPunct="1">
              <a:lnSpc>
                <a:spcPts val="2900"/>
              </a:lnSpc>
              <a:spcBef>
                <a:spcPct val="0"/>
              </a:spcBef>
              <a:spcAft>
                <a:spcPct val="0"/>
              </a:spcAft>
              <a:defRPr sz="2200" b="1">
                <a:solidFill>
                  <a:schemeClr val="tx1"/>
                </a:solidFill>
                <a:latin typeface="Arial" charset="0"/>
              </a:defRPr>
            </a:lvl3pPr>
            <a:lvl4pPr algn="l" defTabSz="863600" rtl="0" eaLnBrk="1" fontAlgn="base" hangingPunct="1">
              <a:lnSpc>
                <a:spcPts val="2900"/>
              </a:lnSpc>
              <a:spcBef>
                <a:spcPct val="0"/>
              </a:spcBef>
              <a:spcAft>
                <a:spcPct val="0"/>
              </a:spcAft>
              <a:defRPr sz="2200" b="1">
                <a:solidFill>
                  <a:schemeClr val="tx1"/>
                </a:solidFill>
                <a:latin typeface="Arial" charset="0"/>
              </a:defRPr>
            </a:lvl4pPr>
            <a:lvl5pPr algn="l" defTabSz="863600" rtl="0" eaLnBrk="1" fontAlgn="base" hangingPunct="1">
              <a:lnSpc>
                <a:spcPts val="2900"/>
              </a:lnSpc>
              <a:spcBef>
                <a:spcPct val="0"/>
              </a:spcBef>
              <a:spcAft>
                <a:spcPct val="0"/>
              </a:spcAft>
              <a:defRPr sz="2200" b="1">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lvl="0">
              <a:spcBef>
                <a:spcPts val="600"/>
              </a:spcBef>
              <a:spcAft>
                <a:spcPts val="0"/>
              </a:spcAft>
              <a:tabLst>
                <a:tab pos="547559" algn="l"/>
              </a:tabLst>
            </a:pPr>
            <a:r>
              <a:rPr lang="de-DE" dirty="0" smtClean="0">
                <a:latin typeface="+mn-lt"/>
                <a:ea typeface="SimSun" pitchFamily="2"/>
                <a:cs typeface="Times New Roman" pitchFamily="18"/>
              </a:rPr>
              <a:t>Häufigkeit von Plagiaten</a:t>
            </a:r>
            <a:endParaRPr lang="de-DE" dirty="0">
              <a:latin typeface="+mn-lt"/>
              <a:ea typeface="SimSun" pitchFamily="2"/>
              <a:cs typeface="Times New Roman" pitchFamily="18"/>
            </a:endParaRPr>
          </a:p>
        </p:txBody>
      </p:sp>
    </p:spTree>
    <p:extLst>
      <p:ext uri="{BB962C8B-B14F-4D97-AF65-F5344CB8AC3E}">
        <p14:creationId xmlns:p14="http://schemas.microsoft.com/office/powerpoint/2010/main" val="420472317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ext Box 3"/>
          <p:cNvSpPr txBox="1">
            <a:spLocks noChangeArrowheads="1"/>
          </p:cNvSpPr>
          <p:nvPr/>
        </p:nvSpPr>
        <p:spPr bwMode="auto">
          <a:xfrm>
            <a:off x="189739" y="1527720"/>
            <a:ext cx="7731041" cy="35880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402" tIns="43201" rIns="86402" bIns="43201"/>
          <a:lstStyle>
            <a:lvl1pPr marL="342900" indent="-338138"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b="1">
                <a:solidFill>
                  <a:srgbClr val="800000"/>
                </a:solidFill>
                <a:latin typeface="Arial" charset="0"/>
                <a:ea typeface="Microsoft YaHei" charset="-122"/>
              </a:defRPr>
            </a:lvl1pPr>
            <a:lvl2pPr eaLnBrk="0" hangingPunct="0">
              <a:spcBef>
                <a:spcPts val="9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charset="0"/>
                <a:ea typeface="Microsoft YaHei" charset="-122"/>
              </a:defRPr>
            </a:lvl2pPr>
            <a:lvl3pPr eaLnBrk="0" hangingPunct="0">
              <a:spcBef>
                <a:spcPts val="12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Arial" charset="0"/>
                <a:ea typeface="Microsoft YaHei" charset="-122"/>
              </a:defRPr>
            </a:lvl3pPr>
            <a:lvl4pPr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4pPr>
            <a:lvl5pPr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5pPr>
            <a:lvl6pPr marL="25146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6pPr>
            <a:lvl7pPr marL="29718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7pPr>
            <a:lvl8pPr marL="34290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8pPr>
            <a:lvl9pPr marL="38862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9pPr>
          </a:lstStyle>
          <a:p>
            <a:pPr eaLnBrk="1" hangingPunct="1">
              <a:buClrTx/>
              <a:buFontTx/>
              <a:buNone/>
            </a:pPr>
            <a:r>
              <a:rPr lang="de-DE" altLang="de-DE" sz="1700" dirty="0">
                <a:latin typeface="+mj-lt"/>
              </a:rPr>
              <a:t>Umfragen zur Häufigkeit von Plagiaten:</a:t>
            </a:r>
          </a:p>
          <a:p>
            <a:pPr marL="4762" indent="0" eaLnBrk="1" hangingPunct="1">
              <a:spcBef>
                <a:spcPts val="850"/>
              </a:spcBef>
            </a:pPr>
            <a:r>
              <a:rPr lang="de-DE" altLang="de-DE" sz="1700" dirty="0" smtClean="0">
                <a:solidFill>
                  <a:srgbClr val="000000"/>
                </a:solidFill>
                <a:latin typeface="+mj-lt"/>
              </a:rPr>
              <a:t>Größte bisherige Umfrage von Donald McCabe</a:t>
            </a:r>
            <a:r>
              <a:rPr lang="de-DE" altLang="de-DE" sz="1700" dirty="0">
                <a:solidFill>
                  <a:srgbClr val="000000"/>
                </a:solidFill>
                <a:latin typeface="+mj-lt"/>
              </a:rPr>
              <a:t> </a:t>
            </a:r>
            <a:r>
              <a:rPr lang="de-DE" altLang="de-DE" sz="1700" b="0" dirty="0">
                <a:solidFill>
                  <a:srgbClr val="000000"/>
                </a:solidFill>
                <a:latin typeface="+mj-lt"/>
              </a:rPr>
              <a:t>(</a:t>
            </a:r>
            <a:r>
              <a:rPr lang="de-DE" altLang="de-DE" sz="1700" b="0" dirty="0" err="1">
                <a:solidFill>
                  <a:srgbClr val="000000"/>
                </a:solidFill>
                <a:latin typeface="+mj-lt"/>
              </a:rPr>
              <a:t>Rutgers</a:t>
            </a:r>
            <a:r>
              <a:rPr lang="de-DE" altLang="de-DE" sz="1700" b="0" dirty="0">
                <a:solidFill>
                  <a:srgbClr val="000000"/>
                </a:solidFill>
                <a:latin typeface="+mj-lt"/>
              </a:rPr>
              <a:t> Business </a:t>
            </a:r>
            <a:r>
              <a:rPr lang="de-DE" altLang="de-DE" sz="1700" b="0" dirty="0" smtClean="0">
                <a:solidFill>
                  <a:srgbClr val="000000"/>
                </a:solidFill>
                <a:latin typeface="+mj-lt"/>
              </a:rPr>
              <a:t>School, New York) von 2005 (n Studierende ca. 73.000; n Lehrende ca. 9.000), danach:</a:t>
            </a:r>
          </a:p>
          <a:p>
            <a:pPr eaLnBrk="1" hangingPunct="1">
              <a:spcBef>
                <a:spcPts val="850"/>
              </a:spcBef>
              <a:buFont typeface="Wingdings" pitchFamily="2" charset="2"/>
              <a:buChar char=""/>
            </a:pPr>
            <a:r>
              <a:rPr lang="de-DE" altLang="de-DE" sz="1700" b="0" dirty="0" smtClean="0">
                <a:solidFill>
                  <a:srgbClr val="000000"/>
                </a:solidFill>
                <a:latin typeface="+mj-lt"/>
              </a:rPr>
              <a:t>Komplettplagiate eher selten (4-7% je nach befragter Gruppe)</a:t>
            </a:r>
          </a:p>
          <a:p>
            <a:pPr eaLnBrk="1" hangingPunct="1">
              <a:spcBef>
                <a:spcPts val="850"/>
              </a:spcBef>
              <a:buFont typeface="Wingdings" pitchFamily="2" charset="2"/>
              <a:buChar char=""/>
            </a:pPr>
            <a:r>
              <a:rPr lang="de-DE" altLang="de-DE" sz="1700" b="0" dirty="0" smtClean="0">
                <a:solidFill>
                  <a:srgbClr val="000000"/>
                </a:solidFill>
                <a:latin typeface="+mj-lt"/>
              </a:rPr>
              <a:t>Anzahl der Plagiate aus gedruckten und digitalen Quellen annähernd gleich</a:t>
            </a:r>
          </a:p>
          <a:p>
            <a:pPr eaLnBrk="1" hangingPunct="1">
              <a:spcBef>
                <a:spcPts val="850"/>
              </a:spcBef>
              <a:buFont typeface="Wingdings" pitchFamily="2" charset="2"/>
              <a:buChar char=""/>
            </a:pPr>
            <a:r>
              <a:rPr lang="de-DE" altLang="de-DE" sz="1700" b="0" dirty="0" smtClean="0">
                <a:solidFill>
                  <a:srgbClr val="000000"/>
                </a:solidFill>
                <a:latin typeface="+mj-lt"/>
              </a:rPr>
              <a:t>Abnahme der Häufigkeit von Plagiaten mit zunehmender wissenschaftlicher Erfahrung: 36-38% der </a:t>
            </a:r>
            <a:r>
              <a:rPr lang="de-DE" altLang="de-DE" sz="1700" b="0" dirty="0" err="1" smtClean="0">
                <a:solidFill>
                  <a:srgbClr val="000000"/>
                </a:solidFill>
                <a:latin typeface="+mj-lt"/>
              </a:rPr>
              <a:t>undergraduate</a:t>
            </a:r>
            <a:r>
              <a:rPr lang="de-DE" altLang="de-DE" sz="1700" b="0" dirty="0" smtClean="0">
                <a:solidFill>
                  <a:srgbClr val="000000"/>
                </a:solidFill>
                <a:latin typeface="+mj-lt"/>
              </a:rPr>
              <a:t> </a:t>
            </a:r>
            <a:r>
              <a:rPr lang="de-DE" altLang="de-DE" sz="1700" b="0" dirty="0" err="1" smtClean="0">
                <a:solidFill>
                  <a:srgbClr val="000000"/>
                </a:solidFill>
                <a:latin typeface="+mj-lt"/>
              </a:rPr>
              <a:t>students</a:t>
            </a:r>
            <a:r>
              <a:rPr lang="de-DE" altLang="de-DE" sz="1700" b="0" dirty="0" smtClean="0">
                <a:solidFill>
                  <a:srgbClr val="000000"/>
                </a:solidFill>
                <a:latin typeface="+mj-lt"/>
              </a:rPr>
              <a:t>  gaben zu, einmal im vorigen Jahr „einige Sätze ohne Beleg“ paraphrasiert bzw. kopiert zu haben. Bei den </a:t>
            </a:r>
            <a:r>
              <a:rPr lang="de-DE" altLang="de-DE" sz="1700" b="0" dirty="0" err="1" smtClean="0">
                <a:solidFill>
                  <a:srgbClr val="000000"/>
                </a:solidFill>
                <a:latin typeface="+mj-lt"/>
              </a:rPr>
              <a:t>postgraduate</a:t>
            </a:r>
            <a:r>
              <a:rPr lang="de-DE" altLang="de-DE" sz="1700" b="0" dirty="0" smtClean="0">
                <a:solidFill>
                  <a:srgbClr val="000000"/>
                </a:solidFill>
                <a:latin typeface="+mj-lt"/>
              </a:rPr>
              <a:t> </a:t>
            </a:r>
            <a:r>
              <a:rPr lang="de-DE" altLang="de-DE" sz="1700" b="0" dirty="0" err="1" smtClean="0">
                <a:solidFill>
                  <a:srgbClr val="000000"/>
                </a:solidFill>
                <a:latin typeface="+mj-lt"/>
              </a:rPr>
              <a:t>students</a:t>
            </a:r>
            <a:r>
              <a:rPr lang="de-DE" altLang="de-DE" sz="1700" b="0" dirty="0" smtClean="0">
                <a:solidFill>
                  <a:srgbClr val="000000"/>
                </a:solidFill>
                <a:latin typeface="+mj-lt"/>
              </a:rPr>
              <a:t> betrug der Anteil 24-25%</a:t>
            </a:r>
          </a:p>
          <a:p>
            <a:pPr marL="3175" indent="0" eaLnBrk="1" hangingPunct="1">
              <a:spcBef>
                <a:spcPts val="850"/>
              </a:spcBef>
              <a:tabLst>
                <a:tab pos="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de-DE" altLang="de-DE" sz="1500" dirty="0" smtClean="0">
                <a:solidFill>
                  <a:srgbClr val="000000"/>
                </a:solidFill>
                <a:latin typeface="+mj-lt"/>
              </a:rPr>
              <a:t>Angaben </a:t>
            </a:r>
            <a:r>
              <a:rPr lang="de-DE" altLang="de-DE" sz="1500" dirty="0">
                <a:solidFill>
                  <a:srgbClr val="000000"/>
                </a:solidFill>
                <a:latin typeface="+mj-lt"/>
              </a:rPr>
              <a:t>nach:  </a:t>
            </a:r>
            <a:r>
              <a:rPr lang="de-DE" altLang="de-DE" sz="1500" b="0" dirty="0" smtClean="0">
                <a:solidFill>
                  <a:srgbClr val="000000"/>
                </a:solidFill>
                <a:latin typeface="+mj-lt"/>
              </a:rPr>
              <a:t>Stefan </a:t>
            </a:r>
            <a:r>
              <a:rPr lang="de-DE" altLang="de-DE" sz="1500" b="0" dirty="0">
                <a:solidFill>
                  <a:srgbClr val="000000"/>
                </a:solidFill>
                <a:latin typeface="+mj-lt"/>
              </a:rPr>
              <a:t>Weber: Das Google-</a:t>
            </a:r>
            <a:r>
              <a:rPr lang="de-DE" altLang="de-DE" sz="1500" b="0" dirty="0" err="1">
                <a:solidFill>
                  <a:srgbClr val="000000"/>
                </a:solidFill>
                <a:latin typeface="+mj-lt"/>
              </a:rPr>
              <a:t>Copy</a:t>
            </a:r>
            <a:r>
              <a:rPr lang="de-DE" altLang="de-DE" sz="1500" b="0" dirty="0">
                <a:solidFill>
                  <a:srgbClr val="000000"/>
                </a:solidFill>
                <a:latin typeface="+mj-lt"/>
              </a:rPr>
              <a:t>-Paste-Syndrom. Wie </a:t>
            </a:r>
            <a:r>
              <a:rPr lang="de-DE" altLang="de-DE" sz="1500" b="0" dirty="0" smtClean="0">
                <a:solidFill>
                  <a:srgbClr val="000000"/>
                </a:solidFill>
                <a:latin typeface="+mj-lt"/>
              </a:rPr>
              <a:t>Netzplagiate </a:t>
            </a:r>
            <a:r>
              <a:rPr lang="de-DE" altLang="de-DE" sz="1500" b="0" dirty="0" smtClean="0">
                <a:solidFill>
                  <a:srgbClr val="000000"/>
                </a:solidFill>
                <a:latin typeface="+mj-lt"/>
              </a:rPr>
              <a:t>Ausbildung </a:t>
            </a:r>
            <a:r>
              <a:rPr lang="de-DE" altLang="de-DE" sz="1500" b="0" dirty="0">
                <a:solidFill>
                  <a:srgbClr val="000000"/>
                </a:solidFill>
                <a:latin typeface="+mj-lt"/>
              </a:rPr>
              <a:t>und Wissen gefährden. Hannover 2007, S. 51-52.</a:t>
            </a:r>
          </a:p>
          <a:p>
            <a:pPr eaLnBrk="1" hangingPunct="1">
              <a:spcBef>
                <a:spcPts val="850"/>
              </a:spcBef>
              <a:buFont typeface="Wingdings" pitchFamily="2" charset="2"/>
              <a:buChar char=""/>
            </a:pPr>
            <a:endParaRPr lang="de-DE" altLang="de-DE" sz="1800" b="0" dirty="0" smtClean="0">
              <a:solidFill>
                <a:srgbClr val="000000"/>
              </a:solidFill>
              <a:latin typeface="+mj-lt"/>
            </a:endParaRPr>
          </a:p>
          <a:p>
            <a:pPr eaLnBrk="1" hangingPunct="1">
              <a:spcBef>
                <a:spcPts val="850"/>
              </a:spcBef>
              <a:buFont typeface="Wingdings" pitchFamily="2" charset="2"/>
              <a:buChar char=""/>
            </a:pPr>
            <a:endParaRPr lang="de-DE" altLang="de-DE" sz="1800" b="0" dirty="0" smtClean="0">
              <a:solidFill>
                <a:srgbClr val="000000"/>
              </a:solidFill>
              <a:latin typeface="+mj-lt"/>
            </a:endParaRPr>
          </a:p>
          <a:p>
            <a:pPr eaLnBrk="1" hangingPunct="1">
              <a:spcBef>
                <a:spcPts val="850"/>
              </a:spcBef>
              <a:buFont typeface="Wingdings" pitchFamily="2" charset="2"/>
              <a:buChar char=""/>
            </a:pPr>
            <a:endParaRPr lang="de-DE" altLang="de-DE" sz="1800" b="0" dirty="0">
              <a:solidFill>
                <a:srgbClr val="000000"/>
              </a:solidFill>
              <a:latin typeface="+mj-lt"/>
            </a:endParaRPr>
          </a:p>
        </p:txBody>
      </p:sp>
      <p:sp>
        <p:nvSpPr>
          <p:cNvPr id="6" name="Rectangle 2"/>
          <p:cNvSpPr txBox="1">
            <a:spLocks/>
          </p:cNvSpPr>
          <p:nvPr/>
        </p:nvSpPr>
        <p:spPr>
          <a:xfrm>
            <a:off x="189740" y="719807"/>
            <a:ext cx="6218873" cy="807913"/>
          </a:xfrm>
          <a:prstGeom prst="rect">
            <a:avLst/>
          </a:prstGeom>
        </p:spPr>
        <p:txBody>
          <a:bodyPr/>
          <a:lstStyle>
            <a:lvl1pPr algn="l" defTabSz="863600" rtl="0" eaLnBrk="1" fontAlgn="base" hangingPunct="1">
              <a:lnSpc>
                <a:spcPts val="2900"/>
              </a:lnSpc>
              <a:spcBef>
                <a:spcPct val="0"/>
              </a:spcBef>
              <a:spcAft>
                <a:spcPct val="0"/>
              </a:spcAft>
              <a:defRPr sz="2200" b="1" kern="1200">
                <a:solidFill>
                  <a:schemeClr val="tx1"/>
                </a:solidFill>
                <a:latin typeface="Arial" charset="0"/>
                <a:ea typeface="+mj-ea"/>
                <a:cs typeface="+mj-cs"/>
              </a:defRPr>
            </a:lvl1pPr>
            <a:lvl2pPr algn="l" defTabSz="863600" rtl="0" eaLnBrk="1" fontAlgn="base" hangingPunct="1">
              <a:lnSpc>
                <a:spcPts val="2900"/>
              </a:lnSpc>
              <a:spcBef>
                <a:spcPct val="0"/>
              </a:spcBef>
              <a:spcAft>
                <a:spcPct val="0"/>
              </a:spcAft>
              <a:defRPr sz="2200" b="1">
                <a:solidFill>
                  <a:schemeClr val="tx1"/>
                </a:solidFill>
                <a:latin typeface="Arial" charset="0"/>
              </a:defRPr>
            </a:lvl2pPr>
            <a:lvl3pPr algn="l" defTabSz="863600" rtl="0" eaLnBrk="1" fontAlgn="base" hangingPunct="1">
              <a:lnSpc>
                <a:spcPts val="2900"/>
              </a:lnSpc>
              <a:spcBef>
                <a:spcPct val="0"/>
              </a:spcBef>
              <a:spcAft>
                <a:spcPct val="0"/>
              </a:spcAft>
              <a:defRPr sz="2200" b="1">
                <a:solidFill>
                  <a:schemeClr val="tx1"/>
                </a:solidFill>
                <a:latin typeface="Arial" charset="0"/>
              </a:defRPr>
            </a:lvl3pPr>
            <a:lvl4pPr algn="l" defTabSz="863600" rtl="0" eaLnBrk="1" fontAlgn="base" hangingPunct="1">
              <a:lnSpc>
                <a:spcPts val="2900"/>
              </a:lnSpc>
              <a:spcBef>
                <a:spcPct val="0"/>
              </a:spcBef>
              <a:spcAft>
                <a:spcPct val="0"/>
              </a:spcAft>
              <a:defRPr sz="2200" b="1">
                <a:solidFill>
                  <a:schemeClr val="tx1"/>
                </a:solidFill>
                <a:latin typeface="Arial" charset="0"/>
              </a:defRPr>
            </a:lvl4pPr>
            <a:lvl5pPr algn="l" defTabSz="863600" rtl="0" eaLnBrk="1" fontAlgn="base" hangingPunct="1">
              <a:lnSpc>
                <a:spcPts val="2900"/>
              </a:lnSpc>
              <a:spcBef>
                <a:spcPct val="0"/>
              </a:spcBef>
              <a:spcAft>
                <a:spcPct val="0"/>
              </a:spcAft>
              <a:defRPr sz="2200" b="1">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lvl="0">
              <a:spcBef>
                <a:spcPts val="600"/>
              </a:spcBef>
              <a:spcAft>
                <a:spcPts val="0"/>
              </a:spcAft>
              <a:tabLst>
                <a:tab pos="547559" algn="l"/>
              </a:tabLst>
            </a:pPr>
            <a:r>
              <a:rPr lang="de-DE" dirty="0" smtClean="0">
                <a:latin typeface="+mn-lt"/>
                <a:ea typeface="SimSun" pitchFamily="2"/>
                <a:cs typeface="Times New Roman" pitchFamily="18"/>
              </a:rPr>
              <a:t>Häufigkeit von Plagiaten</a:t>
            </a:r>
            <a:endParaRPr lang="de-DE" dirty="0">
              <a:latin typeface="+mn-lt"/>
              <a:ea typeface="SimSun" pitchFamily="2"/>
              <a:cs typeface="Times New Roman" pitchFamily="18"/>
            </a:endParaRPr>
          </a:p>
        </p:txBody>
      </p:sp>
    </p:spTree>
    <p:extLst>
      <p:ext uri="{BB962C8B-B14F-4D97-AF65-F5344CB8AC3E}">
        <p14:creationId xmlns:p14="http://schemas.microsoft.com/office/powerpoint/2010/main" val="14474828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Text Box 3"/>
          <p:cNvSpPr txBox="1">
            <a:spLocks noChangeArrowheads="1"/>
          </p:cNvSpPr>
          <p:nvPr/>
        </p:nvSpPr>
        <p:spPr bwMode="auto">
          <a:xfrm>
            <a:off x="201033" y="1527720"/>
            <a:ext cx="7431716" cy="35880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402" tIns="43201" rIns="86402" bIns="43201"/>
          <a:lstStyle>
            <a:lvl1pPr marL="342900" indent="-338138"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b="1">
                <a:solidFill>
                  <a:srgbClr val="800000"/>
                </a:solidFill>
                <a:latin typeface="Arial" charset="0"/>
                <a:ea typeface="Microsoft YaHei" charset="-122"/>
              </a:defRPr>
            </a:lvl1pPr>
            <a:lvl2pPr eaLnBrk="0" hangingPunct="0">
              <a:spcBef>
                <a:spcPts val="9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charset="0"/>
                <a:ea typeface="Microsoft YaHei" charset="-122"/>
              </a:defRPr>
            </a:lvl2pPr>
            <a:lvl3pPr eaLnBrk="0" hangingPunct="0">
              <a:spcBef>
                <a:spcPts val="12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Arial" charset="0"/>
                <a:ea typeface="Microsoft YaHei" charset="-122"/>
              </a:defRPr>
            </a:lvl3pPr>
            <a:lvl4pPr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4pPr>
            <a:lvl5pPr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5pPr>
            <a:lvl6pPr marL="25146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6pPr>
            <a:lvl7pPr marL="29718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7pPr>
            <a:lvl8pPr marL="34290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8pPr>
            <a:lvl9pPr marL="38862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9pPr>
          </a:lstStyle>
          <a:p>
            <a:pPr eaLnBrk="1" hangingPunct="1"/>
            <a:r>
              <a:rPr lang="de-DE" altLang="de-DE" sz="1600" dirty="0">
                <a:latin typeface="+mj-lt"/>
              </a:rPr>
              <a:t>Fair </a:t>
            </a:r>
            <a:r>
              <a:rPr lang="de-DE" altLang="de-DE" sz="1600" dirty="0" err="1">
                <a:latin typeface="+mj-lt"/>
              </a:rPr>
              <a:t>Use</a:t>
            </a:r>
            <a:r>
              <a:rPr lang="de-DE" altLang="de-DE" sz="1600" dirty="0">
                <a:latin typeface="+mj-lt"/>
              </a:rPr>
              <a:t> Studie (Universität Bielefeld)</a:t>
            </a:r>
          </a:p>
          <a:p>
            <a:pPr eaLnBrk="1" hangingPunct="1">
              <a:spcBef>
                <a:spcPts val="850"/>
              </a:spcBef>
              <a:buFont typeface="Wingdings" pitchFamily="2" charset="2"/>
              <a:buChar char=""/>
            </a:pPr>
            <a:r>
              <a:rPr lang="de-DE" altLang="de-DE" sz="1600" b="0" dirty="0">
                <a:solidFill>
                  <a:srgbClr val="000000"/>
                </a:solidFill>
                <a:latin typeface="+mj-lt"/>
              </a:rPr>
              <a:t>Studie 2009-2012 im Auftrag des BMBF an der Universität </a:t>
            </a:r>
            <a:r>
              <a:rPr lang="de-DE" altLang="de-DE" sz="1600" b="0" dirty="0" smtClean="0">
                <a:solidFill>
                  <a:srgbClr val="000000"/>
                </a:solidFill>
                <a:latin typeface="+mj-lt"/>
              </a:rPr>
              <a:t>Bielefeld. </a:t>
            </a:r>
            <a:endParaRPr lang="de-DE" altLang="de-DE" sz="1600" b="0" dirty="0">
              <a:solidFill>
                <a:srgbClr val="000000"/>
              </a:solidFill>
              <a:latin typeface="+mj-lt"/>
            </a:endParaRPr>
          </a:p>
          <a:p>
            <a:pPr eaLnBrk="1" hangingPunct="1">
              <a:spcBef>
                <a:spcPts val="850"/>
              </a:spcBef>
              <a:buFont typeface="Wingdings" pitchFamily="2" charset="2"/>
              <a:buChar char=""/>
            </a:pPr>
            <a:r>
              <a:rPr lang="de-DE" altLang="de-DE" sz="1600" b="0" dirty="0">
                <a:solidFill>
                  <a:srgbClr val="000000"/>
                </a:solidFill>
                <a:latin typeface="+mj-lt"/>
              </a:rPr>
              <a:t>Anonyme Befragung von </a:t>
            </a:r>
            <a:r>
              <a:rPr lang="de-DE" altLang="de-DE" sz="1600" b="0" dirty="0" smtClean="0">
                <a:solidFill>
                  <a:srgbClr val="000000"/>
                </a:solidFill>
                <a:latin typeface="+mj-lt"/>
              </a:rPr>
              <a:t>ca. 6.000 Studierenden und 1.400 Dozenten</a:t>
            </a:r>
            <a:endParaRPr lang="de-DE" altLang="de-DE" sz="1600" b="0" dirty="0">
              <a:solidFill>
                <a:srgbClr val="000000"/>
              </a:solidFill>
              <a:latin typeface="+mj-lt"/>
            </a:endParaRPr>
          </a:p>
          <a:p>
            <a:pPr eaLnBrk="1" hangingPunct="1">
              <a:spcBef>
                <a:spcPts val="850"/>
              </a:spcBef>
              <a:buFont typeface="Wingdings" pitchFamily="2" charset="2"/>
              <a:buChar char=""/>
            </a:pPr>
            <a:r>
              <a:rPr lang="de-DE" altLang="de-DE" sz="1600" b="0" dirty="0">
                <a:solidFill>
                  <a:srgbClr val="000000"/>
                </a:solidFill>
                <a:latin typeface="+mj-lt"/>
              </a:rPr>
              <a:t>ca. 20 % der Studierenden </a:t>
            </a:r>
            <a:r>
              <a:rPr lang="de-DE" altLang="de-DE" sz="1600" b="0" dirty="0" smtClean="0">
                <a:solidFill>
                  <a:srgbClr val="000000"/>
                </a:solidFill>
                <a:latin typeface="+mj-lt"/>
              </a:rPr>
              <a:t>gaben </a:t>
            </a:r>
            <a:r>
              <a:rPr lang="de-DE" altLang="de-DE" sz="1600" b="0" dirty="0">
                <a:solidFill>
                  <a:srgbClr val="000000"/>
                </a:solidFill>
                <a:latin typeface="+mj-lt"/>
              </a:rPr>
              <a:t>zu, innerhalb eines Semesters mindestens einmal wissentlich eine Arbeit abgegeben zu haben, die teilweise oder vollständig von anderen abgeschrieben worden war.</a:t>
            </a:r>
          </a:p>
          <a:p>
            <a:pPr eaLnBrk="1" hangingPunct="1">
              <a:spcBef>
                <a:spcPts val="850"/>
              </a:spcBef>
              <a:buFont typeface="Wingdings" pitchFamily="2" charset="2"/>
              <a:buChar char=""/>
            </a:pPr>
            <a:r>
              <a:rPr lang="de-DE" altLang="de-DE" sz="1600" b="0" dirty="0">
                <a:solidFill>
                  <a:srgbClr val="000000"/>
                </a:solidFill>
                <a:latin typeface="+mj-lt"/>
              </a:rPr>
              <a:t>Deutliche Fächerunterschiede: Wirtschaftswissenschaften (ca.10%), Jura (ca. 20%), Sport (ca. 25 %), Ingenieurswissenschaften (ca. </a:t>
            </a:r>
            <a:r>
              <a:rPr lang="de-DE" altLang="de-DE" sz="1600" b="0" dirty="0" smtClean="0">
                <a:solidFill>
                  <a:srgbClr val="000000"/>
                </a:solidFill>
                <a:latin typeface="+mj-lt"/>
              </a:rPr>
              <a:t>33 %)</a:t>
            </a:r>
          </a:p>
          <a:p>
            <a:pPr eaLnBrk="1" hangingPunct="1">
              <a:spcBef>
                <a:spcPts val="850"/>
              </a:spcBef>
              <a:buFont typeface="Wingdings" pitchFamily="2" charset="2"/>
              <a:buChar char=""/>
            </a:pPr>
            <a:r>
              <a:rPr lang="de-DE" altLang="de-DE" sz="1600" b="0" dirty="0" smtClean="0">
                <a:solidFill>
                  <a:srgbClr val="000000"/>
                </a:solidFill>
                <a:latin typeface="+mj-lt"/>
              </a:rPr>
              <a:t>Art des Betrugs nach Studienfächern unterschiedlich: Ca. 1/3 der Naturwissenschaftler fälscht oder erfindet Mess- und Untersuchungsergebnisse; bei Medizinern gaben 65 Prozent an, bei Klausuren vom Nachbarn abzuschreiben.</a:t>
            </a:r>
            <a:endParaRPr lang="de-DE" altLang="de-DE" sz="1600" b="0" dirty="0">
              <a:solidFill>
                <a:srgbClr val="000000"/>
              </a:solidFill>
              <a:latin typeface="+mj-lt"/>
            </a:endParaRPr>
          </a:p>
          <a:p>
            <a:pPr eaLnBrk="1" hangingPunct="1">
              <a:spcBef>
                <a:spcPts val="850"/>
              </a:spcBef>
              <a:buFont typeface="Wingdings" pitchFamily="2" charset="2"/>
              <a:buChar char=""/>
            </a:pPr>
            <a:r>
              <a:rPr lang="de-DE" altLang="de-DE" sz="1600" b="0" dirty="0">
                <a:solidFill>
                  <a:srgbClr val="000000"/>
                </a:solidFill>
                <a:latin typeface="+mj-lt"/>
              </a:rPr>
              <a:t>94% der Plagiate </a:t>
            </a:r>
            <a:r>
              <a:rPr lang="de-DE" altLang="de-DE" sz="1600" b="0" dirty="0" smtClean="0">
                <a:solidFill>
                  <a:srgbClr val="000000"/>
                </a:solidFill>
                <a:latin typeface="+mj-lt"/>
              </a:rPr>
              <a:t>blieben </a:t>
            </a:r>
            <a:r>
              <a:rPr lang="de-DE" altLang="de-DE" sz="1600" b="0" dirty="0">
                <a:solidFill>
                  <a:srgbClr val="000000"/>
                </a:solidFill>
                <a:latin typeface="+mj-lt"/>
              </a:rPr>
              <a:t>unerkannt</a:t>
            </a:r>
            <a:r>
              <a:rPr lang="de-DE" altLang="de-DE" sz="1600" b="0" dirty="0" smtClean="0">
                <a:solidFill>
                  <a:srgbClr val="000000"/>
                </a:solidFill>
                <a:latin typeface="+mj-lt"/>
              </a:rPr>
              <a:t>.</a:t>
            </a:r>
          </a:p>
          <a:p>
            <a:pPr eaLnBrk="1" hangingPunct="1">
              <a:spcBef>
                <a:spcPts val="850"/>
              </a:spcBef>
              <a:buFont typeface="Wingdings" pitchFamily="2" charset="2"/>
              <a:buChar char=""/>
            </a:pPr>
            <a:r>
              <a:rPr lang="de-DE" altLang="de-DE" sz="1600" b="0" dirty="0" smtClean="0">
                <a:solidFill>
                  <a:srgbClr val="000000"/>
                </a:solidFill>
                <a:latin typeface="+mj-lt"/>
              </a:rPr>
              <a:t>Dozenten mit Zugang zu Software nutzen diese nur selten (17%); ca. 20% geben Sätze stichprobenartig bei Google ein.</a:t>
            </a:r>
            <a:endParaRPr lang="de-DE" altLang="de-DE" sz="1600" b="0" dirty="0">
              <a:solidFill>
                <a:srgbClr val="000000"/>
              </a:solidFill>
              <a:latin typeface="+mj-lt"/>
            </a:endParaRPr>
          </a:p>
        </p:txBody>
      </p:sp>
      <p:sp>
        <p:nvSpPr>
          <p:cNvPr id="6" name="Rectangle 2"/>
          <p:cNvSpPr txBox="1">
            <a:spLocks/>
          </p:cNvSpPr>
          <p:nvPr/>
        </p:nvSpPr>
        <p:spPr>
          <a:xfrm>
            <a:off x="189740" y="719807"/>
            <a:ext cx="6218873" cy="807913"/>
          </a:xfrm>
          <a:prstGeom prst="rect">
            <a:avLst/>
          </a:prstGeom>
        </p:spPr>
        <p:txBody>
          <a:bodyPr/>
          <a:lstStyle>
            <a:lvl1pPr algn="l" defTabSz="863600" rtl="0" eaLnBrk="1" fontAlgn="base" hangingPunct="1">
              <a:lnSpc>
                <a:spcPts val="2900"/>
              </a:lnSpc>
              <a:spcBef>
                <a:spcPct val="0"/>
              </a:spcBef>
              <a:spcAft>
                <a:spcPct val="0"/>
              </a:spcAft>
              <a:defRPr sz="2200" b="1" kern="1200">
                <a:solidFill>
                  <a:schemeClr val="tx1"/>
                </a:solidFill>
                <a:latin typeface="Arial" charset="0"/>
                <a:ea typeface="+mj-ea"/>
                <a:cs typeface="+mj-cs"/>
              </a:defRPr>
            </a:lvl1pPr>
            <a:lvl2pPr algn="l" defTabSz="863600" rtl="0" eaLnBrk="1" fontAlgn="base" hangingPunct="1">
              <a:lnSpc>
                <a:spcPts val="2900"/>
              </a:lnSpc>
              <a:spcBef>
                <a:spcPct val="0"/>
              </a:spcBef>
              <a:spcAft>
                <a:spcPct val="0"/>
              </a:spcAft>
              <a:defRPr sz="2200" b="1">
                <a:solidFill>
                  <a:schemeClr val="tx1"/>
                </a:solidFill>
                <a:latin typeface="Arial" charset="0"/>
              </a:defRPr>
            </a:lvl2pPr>
            <a:lvl3pPr algn="l" defTabSz="863600" rtl="0" eaLnBrk="1" fontAlgn="base" hangingPunct="1">
              <a:lnSpc>
                <a:spcPts val="2900"/>
              </a:lnSpc>
              <a:spcBef>
                <a:spcPct val="0"/>
              </a:spcBef>
              <a:spcAft>
                <a:spcPct val="0"/>
              </a:spcAft>
              <a:defRPr sz="2200" b="1">
                <a:solidFill>
                  <a:schemeClr val="tx1"/>
                </a:solidFill>
                <a:latin typeface="Arial" charset="0"/>
              </a:defRPr>
            </a:lvl3pPr>
            <a:lvl4pPr algn="l" defTabSz="863600" rtl="0" eaLnBrk="1" fontAlgn="base" hangingPunct="1">
              <a:lnSpc>
                <a:spcPts val="2900"/>
              </a:lnSpc>
              <a:spcBef>
                <a:spcPct val="0"/>
              </a:spcBef>
              <a:spcAft>
                <a:spcPct val="0"/>
              </a:spcAft>
              <a:defRPr sz="2200" b="1">
                <a:solidFill>
                  <a:schemeClr val="tx1"/>
                </a:solidFill>
                <a:latin typeface="Arial" charset="0"/>
              </a:defRPr>
            </a:lvl4pPr>
            <a:lvl5pPr algn="l" defTabSz="863600" rtl="0" eaLnBrk="1" fontAlgn="base" hangingPunct="1">
              <a:lnSpc>
                <a:spcPts val="2900"/>
              </a:lnSpc>
              <a:spcBef>
                <a:spcPct val="0"/>
              </a:spcBef>
              <a:spcAft>
                <a:spcPct val="0"/>
              </a:spcAft>
              <a:defRPr sz="2200" b="1">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spcBef>
                <a:spcPts val="600"/>
              </a:spcBef>
              <a:spcAft>
                <a:spcPts val="0"/>
              </a:spcAft>
              <a:tabLst>
                <a:tab pos="547559" algn="l"/>
              </a:tabLst>
            </a:pPr>
            <a:r>
              <a:rPr lang="de-DE" dirty="0">
                <a:latin typeface="+mn-lt"/>
                <a:ea typeface="SimSun" pitchFamily="2"/>
                <a:cs typeface="Times New Roman" pitchFamily="18"/>
              </a:rPr>
              <a:t>Häufigkeit von Plagiaten</a:t>
            </a:r>
          </a:p>
          <a:p>
            <a:pPr lvl="0">
              <a:spcBef>
                <a:spcPts val="600"/>
              </a:spcBef>
              <a:spcAft>
                <a:spcPts val="0"/>
              </a:spcAft>
              <a:tabLst>
                <a:tab pos="547559" algn="l"/>
              </a:tabLst>
            </a:pPr>
            <a:endParaRPr lang="de-DE" dirty="0">
              <a:latin typeface="+mn-lt"/>
              <a:ea typeface="SimSun" pitchFamily="2"/>
              <a:cs typeface="Times New Roman" pitchFamily="18"/>
            </a:endParaRPr>
          </a:p>
        </p:txBody>
      </p:sp>
    </p:spTree>
    <p:extLst>
      <p:ext uri="{BB962C8B-B14F-4D97-AF65-F5344CB8AC3E}">
        <p14:creationId xmlns:p14="http://schemas.microsoft.com/office/powerpoint/2010/main" val="9028081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ext Box 3"/>
          <p:cNvSpPr txBox="1">
            <a:spLocks noChangeArrowheads="1"/>
          </p:cNvSpPr>
          <p:nvPr/>
        </p:nvSpPr>
        <p:spPr bwMode="auto">
          <a:xfrm>
            <a:off x="189739" y="1562609"/>
            <a:ext cx="7371001" cy="47806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402" tIns="43201" rIns="86402" bIns="43201"/>
          <a:lstStyle>
            <a:lvl1pPr marL="342900" indent="-338138"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b="1">
                <a:solidFill>
                  <a:srgbClr val="800000"/>
                </a:solidFill>
                <a:latin typeface="Arial" charset="0"/>
                <a:ea typeface="Microsoft YaHei" charset="-122"/>
              </a:defRPr>
            </a:lvl1pPr>
            <a:lvl2pPr eaLnBrk="0" hangingPunct="0">
              <a:spcBef>
                <a:spcPts val="9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charset="0"/>
                <a:ea typeface="Microsoft YaHei" charset="-122"/>
              </a:defRPr>
            </a:lvl2pPr>
            <a:lvl3pPr eaLnBrk="0" hangingPunct="0">
              <a:spcBef>
                <a:spcPts val="12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Arial" charset="0"/>
                <a:ea typeface="Microsoft YaHei" charset="-122"/>
              </a:defRPr>
            </a:lvl3pPr>
            <a:lvl4pPr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4pPr>
            <a:lvl5pPr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5pPr>
            <a:lvl6pPr marL="25146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6pPr>
            <a:lvl7pPr marL="29718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7pPr>
            <a:lvl8pPr marL="34290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8pPr>
            <a:lvl9pPr marL="38862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9pPr>
          </a:lstStyle>
          <a:p>
            <a:pPr eaLnBrk="1" hangingPunct="1"/>
            <a:r>
              <a:rPr lang="de-DE" altLang="de-DE" sz="1700" dirty="0" smtClean="0">
                <a:latin typeface="+mj-lt"/>
              </a:rPr>
              <a:t>Selbstzitat:</a:t>
            </a:r>
            <a:endParaRPr lang="de-DE" altLang="de-DE" sz="1700" dirty="0">
              <a:latin typeface="+mj-lt"/>
            </a:endParaRPr>
          </a:p>
          <a:p>
            <a:pPr eaLnBrk="1" hangingPunct="1">
              <a:spcBef>
                <a:spcPts val="850"/>
              </a:spcBef>
              <a:buFont typeface="Wingdings" pitchFamily="2" charset="2"/>
              <a:buChar char=""/>
            </a:pPr>
            <a:r>
              <a:rPr lang="de-DE" altLang="de-DE" sz="1700" dirty="0" smtClean="0">
                <a:solidFill>
                  <a:srgbClr val="000000"/>
                </a:solidFill>
                <a:latin typeface="+mj-lt"/>
              </a:rPr>
              <a:t>Selbstzitate entsprechen der gängigen Wissenschaftspraxis</a:t>
            </a:r>
            <a:r>
              <a:rPr lang="de-DE" altLang="de-DE" sz="1700" b="0" dirty="0">
                <a:solidFill>
                  <a:srgbClr val="000000"/>
                </a:solidFill>
                <a:latin typeface="+mj-lt"/>
              </a:rPr>
              <a:t>, aufgrund der </a:t>
            </a:r>
            <a:r>
              <a:rPr lang="de-DE" altLang="de-DE" sz="1700" b="0" dirty="0" err="1">
                <a:solidFill>
                  <a:srgbClr val="000000"/>
                </a:solidFill>
                <a:latin typeface="+mj-lt"/>
              </a:rPr>
              <a:t>bibliometrischen</a:t>
            </a:r>
            <a:r>
              <a:rPr lang="de-DE" altLang="de-DE" sz="1700" b="0" dirty="0">
                <a:solidFill>
                  <a:srgbClr val="000000"/>
                </a:solidFill>
                <a:latin typeface="+mj-lt"/>
              </a:rPr>
              <a:t> Implikationen </a:t>
            </a:r>
            <a:r>
              <a:rPr lang="de-DE" altLang="de-DE" sz="1700" b="0" dirty="0" smtClean="0">
                <a:solidFill>
                  <a:srgbClr val="000000"/>
                </a:solidFill>
                <a:latin typeface="+mj-lt"/>
              </a:rPr>
              <a:t>sind diese jedoch maßvoll einzusetzen. I.d.R. ist </a:t>
            </a:r>
            <a:r>
              <a:rPr lang="de-DE" altLang="de-DE" sz="1700" dirty="0" smtClean="0">
                <a:solidFill>
                  <a:srgbClr val="000000"/>
                </a:solidFill>
                <a:latin typeface="+mj-lt"/>
              </a:rPr>
              <a:t>ein Hinweis </a:t>
            </a:r>
            <a:r>
              <a:rPr lang="de-DE" altLang="de-DE" sz="1700" b="0" dirty="0" smtClean="0">
                <a:solidFill>
                  <a:srgbClr val="000000"/>
                </a:solidFill>
                <a:latin typeface="+mj-lt"/>
              </a:rPr>
              <a:t>auf Vorarbeiten an prominenter Stelle ausreichend.</a:t>
            </a:r>
          </a:p>
          <a:p>
            <a:pPr eaLnBrk="1" hangingPunct="1">
              <a:spcBef>
                <a:spcPts val="850"/>
              </a:spcBef>
              <a:buFont typeface="Wingdings" pitchFamily="2" charset="2"/>
              <a:buChar char=""/>
            </a:pPr>
            <a:r>
              <a:rPr lang="de-DE" altLang="de-DE" sz="1700" b="0" dirty="0" smtClean="0">
                <a:solidFill>
                  <a:srgbClr val="000000"/>
                </a:solidFill>
                <a:latin typeface="+mj-lt"/>
              </a:rPr>
              <a:t>Da die entsprechende Schrankenregelung (§ 51 UrhG), die unter bestimmten Voraussetzungen eine Verwendung urheberrechtlich geschützten Materials ohne Genehmigung des Urhebers ermöglicht, beim Selbstzitat irrelevant ist, ist urheberrechtlich gesehen eine umfangreichere Zitation als bei der Zitation fremden geistigen Eigentums möglich. </a:t>
            </a:r>
          </a:p>
          <a:p>
            <a:pPr eaLnBrk="1" hangingPunct="1">
              <a:spcBef>
                <a:spcPts val="850"/>
              </a:spcBef>
              <a:buFont typeface="Wingdings" pitchFamily="2" charset="2"/>
              <a:buChar char=""/>
            </a:pPr>
            <a:r>
              <a:rPr lang="de-DE" altLang="de-DE" sz="1700" b="0" dirty="0" smtClean="0">
                <a:solidFill>
                  <a:srgbClr val="000000"/>
                </a:solidFill>
                <a:latin typeface="+mj-lt"/>
              </a:rPr>
              <a:t>Bei </a:t>
            </a:r>
            <a:r>
              <a:rPr lang="de-DE" altLang="de-DE" sz="1700" dirty="0" smtClean="0">
                <a:solidFill>
                  <a:srgbClr val="000000"/>
                </a:solidFill>
                <a:latin typeface="+mj-lt"/>
              </a:rPr>
              <a:t>umfangreicheren zusammenhängenden Textteilen </a:t>
            </a:r>
            <a:r>
              <a:rPr lang="de-DE" altLang="de-DE" sz="1700" b="0" dirty="0" smtClean="0">
                <a:solidFill>
                  <a:srgbClr val="000000"/>
                </a:solidFill>
                <a:latin typeface="+mj-lt"/>
              </a:rPr>
              <a:t>ist jedoch eine mögliche </a:t>
            </a:r>
            <a:r>
              <a:rPr lang="de-DE" altLang="de-DE" sz="1700" dirty="0" smtClean="0">
                <a:solidFill>
                  <a:srgbClr val="000000"/>
                </a:solidFill>
                <a:latin typeface="+mj-lt"/>
              </a:rPr>
              <a:t>Abtretung ausschließlicher Verwertungsrechte </a:t>
            </a:r>
            <a:r>
              <a:rPr lang="de-DE" altLang="de-DE" sz="1700" b="0" dirty="0" smtClean="0">
                <a:solidFill>
                  <a:srgbClr val="000000"/>
                </a:solidFill>
                <a:latin typeface="+mj-lt"/>
              </a:rPr>
              <a:t>zu beachten.</a:t>
            </a:r>
            <a:endParaRPr lang="de-DE" altLang="de-DE" sz="1700" b="0" dirty="0">
              <a:solidFill>
                <a:srgbClr val="000000"/>
              </a:solidFill>
              <a:latin typeface="+mj-lt"/>
            </a:endParaRPr>
          </a:p>
        </p:txBody>
      </p:sp>
      <p:sp>
        <p:nvSpPr>
          <p:cNvPr id="6" name="Rectangle 2"/>
          <p:cNvSpPr txBox="1">
            <a:spLocks/>
          </p:cNvSpPr>
          <p:nvPr/>
        </p:nvSpPr>
        <p:spPr>
          <a:xfrm>
            <a:off x="189740" y="719807"/>
            <a:ext cx="6218873" cy="807913"/>
          </a:xfrm>
          <a:prstGeom prst="rect">
            <a:avLst/>
          </a:prstGeom>
        </p:spPr>
        <p:txBody>
          <a:bodyPr/>
          <a:lstStyle>
            <a:lvl1pPr algn="l" defTabSz="863600" rtl="0" eaLnBrk="1" fontAlgn="base" hangingPunct="1">
              <a:lnSpc>
                <a:spcPts val="2900"/>
              </a:lnSpc>
              <a:spcBef>
                <a:spcPct val="0"/>
              </a:spcBef>
              <a:spcAft>
                <a:spcPct val="0"/>
              </a:spcAft>
              <a:defRPr sz="2200" b="1" kern="1200">
                <a:solidFill>
                  <a:schemeClr val="tx1"/>
                </a:solidFill>
                <a:latin typeface="Arial" charset="0"/>
                <a:ea typeface="+mj-ea"/>
                <a:cs typeface="+mj-cs"/>
              </a:defRPr>
            </a:lvl1pPr>
            <a:lvl2pPr algn="l" defTabSz="863600" rtl="0" eaLnBrk="1" fontAlgn="base" hangingPunct="1">
              <a:lnSpc>
                <a:spcPts val="2900"/>
              </a:lnSpc>
              <a:spcBef>
                <a:spcPct val="0"/>
              </a:spcBef>
              <a:spcAft>
                <a:spcPct val="0"/>
              </a:spcAft>
              <a:defRPr sz="2200" b="1">
                <a:solidFill>
                  <a:schemeClr val="tx1"/>
                </a:solidFill>
                <a:latin typeface="Arial" charset="0"/>
              </a:defRPr>
            </a:lvl2pPr>
            <a:lvl3pPr algn="l" defTabSz="863600" rtl="0" eaLnBrk="1" fontAlgn="base" hangingPunct="1">
              <a:lnSpc>
                <a:spcPts val="2900"/>
              </a:lnSpc>
              <a:spcBef>
                <a:spcPct val="0"/>
              </a:spcBef>
              <a:spcAft>
                <a:spcPct val="0"/>
              </a:spcAft>
              <a:defRPr sz="2200" b="1">
                <a:solidFill>
                  <a:schemeClr val="tx1"/>
                </a:solidFill>
                <a:latin typeface="Arial" charset="0"/>
              </a:defRPr>
            </a:lvl3pPr>
            <a:lvl4pPr algn="l" defTabSz="863600" rtl="0" eaLnBrk="1" fontAlgn="base" hangingPunct="1">
              <a:lnSpc>
                <a:spcPts val="2900"/>
              </a:lnSpc>
              <a:spcBef>
                <a:spcPct val="0"/>
              </a:spcBef>
              <a:spcAft>
                <a:spcPct val="0"/>
              </a:spcAft>
              <a:defRPr sz="2200" b="1">
                <a:solidFill>
                  <a:schemeClr val="tx1"/>
                </a:solidFill>
                <a:latin typeface="Arial" charset="0"/>
              </a:defRPr>
            </a:lvl4pPr>
            <a:lvl5pPr algn="l" defTabSz="863600" rtl="0" eaLnBrk="1" fontAlgn="base" hangingPunct="1">
              <a:lnSpc>
                <a:spcPts val="2900"/>
              </a:lnSpc>
              <a:spcBef>
                <a:spcPct val="0"/>
              </a:spcBef>
              <a:spcAft>
                <a:spcPct val="0"/>
              </a:spcAft>
              <a:defRPr sz="2200" b="1">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lvl="0">
              <a:spcBef>
                <a:spcPts val="600"/>
              </a:spcBef>
              <a:spcAft>
                <a:spcPts val="0"/>
              </a:spcAft>
              <a:tabLst>
                <a:tab pos="547559" algn="l"/>
              </a:tabLst>
            </a:pPr>
            <a:r>
              <a:rPr lang="de-DE" dirty="0" smtClean="0">
                <a:latin typeface="+mn-lt"/>
                <a:ea typeface="SimSun" pitchFamily="2"/>
                <a:cs typeface="Times New Roman" pitchFamily="18"/>
              </a:rPr>
              <a:t>Selbstzitat: Definition</a:t>
            </a:r>
            <a:endParaRPr lang="de-DE" dirty="0">
              <a:latin typeface="+mn-lt"/>
              <a:ea typeface="SimSun" pitchFamily="2"/>
              <a:cs typeface="Times New Roman" pitchFamily="18"/>
            </a:endParaRPr>
          </a:p>
        </p:txBody>
      </p:sp>
    </p:spTree>
    <p:extLst>
      <p:ext uri="{BB962C8B-B14F-4D97-AF65-F5344CB8AC3E}">
        <p14:creationId xmlns:p14="http://schemas.microsoft.com/office/powerpoint/2010/main" val="333036527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ext Box 3"/>
          <p:cNvSpPr txBox="1">
            <a:spLocks noChangeArrowheads="1"/>
          </p:cNvSpPr>
          <p:nvPr/>
        </p:nvSpPr>
        <p:spPr bwMode="auto">
          <a:xfrm>
            <a:off x="189739" y="1562609"/>
            <a:ext cx="7515018" cy="47806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402" tIns="43201" rIns="86402" bIns="43201"/>
          <a:lstStyle>
            <a:lvl1pPr marL="342900" indent="-338138"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b="1">
                <a:solidFill>
                  <a:srgbClr val="800000"/>
                </a:solidFill>
                <a:latin typeface="Arial" charset="0"/>
                <a:ea typeface="Microsoft YaHei" charset="-122"/>
              </a:defRPr>
            </a:lvl1pPr>
            <a:lvl2pPr eaLnBrk="0" hangingPunct="0">
              <a:spcBef>
                <a:spcPts val="9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charset="0"/>
                <a:ea typeface="Microsoft YaHei" charset="-122"/>
              </a:defRPr>
            </a:lvl2pPr>
            <a:lvl3pPr eaLnBrk="0" hangingPunct="0">
              <a:spcBef>
                <a:spcPts val="12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Arial" charset="0"/>
                <a:ea typeface="Microsoft YaHei" charset="-122"/>
              </a:defRPr>
            </a:lvl3pPr>
            <a:lvl4pPr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4pPr>
            <a:lvl5pPr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5pPr>
            <a:lvl6pPr marL="25146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6pPr>
            <a:lvl7pPr marL="29718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7pPr>
            <a:lvl8pPr marL="34290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8pPr>
            <a:lvl9pPr marL="38862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9pPr>
          </a:lstStyle>
          <a:p>
            <a:pPr eaLnBrk="1" hangingPunct="1"/>
            <a:r>
              <a:rPr lang="de-DE" altLang="de-DE" sz="1700" dirty="0" smtClean="0">
                <a:latin typeface="+mj-lt"/>
              </a:rPr>
              <a:t>Selbstplagiat:</a:t>
            </a:r>
            <a:endParaRPr lang="de-DE" altLang="de-DE" sz="1700" dirty="0">
              <a:latin typeface="+mj-lt"/>
            </a:endParaRPr>
          </a:p>
          <a:p>
            <a:pPr eaLnBrk="1" hangingPunct="1">
              <a:spcBef>
                <a:spcPts val="850"/>
              </a:spcBef>
              <a:buFont typeface="Wingdings" pitchFamily="2" charset="2"/>
              <a:buChar char=""/>
            </a:pPr>
            <a:r>
              <a:rPr lang="de-DE" altLang="de-DE" sz="1700" dirty="0" smtClean="0">
                <a:solidFill>
                  <a:srgbClr val="000000"/>
                </a:solidFill>
                <a:latin typeface="+mj-lt"/>
              </a:rPr>
              <a:t>Definition: </a:t>
            </a:r>
            <a:r>
              <a:rPr lang="de-DE" altLang="de-DE" sz="1700" b="0" dirty="0" smtClean="0">
                <a:solidFill>
                  <a:srgbClr val="000000"/>
                </a:solidFill>
                <a:latin typeface="+mj-lt"/>
              </a:rPr>
              <a:t>Wiederverwendung eigener wissenschaftlicher Arbeiten </a:t>
            </a:r>
            <a:r>
              <a:rPr lang="de-DE" altLang="de-DE" sz="1700" dirty="0" smtClean="0">
                <a:solidFill>
                  <a:srgbClr val="000000"/>
                </a:solidFill>
                <a:latin typeface="+mj-lt"/>
              </a:rPr>
              <a:t>ohne Hinweis auf die Originalarbeit</a:t>
            </a:r>
          </a:p>
          <a:p>
            <a:pPr eaLnBrk="1" hangingPunct="1">
              <a:spcBef>
                <a:spcPts val="850"/>
              </a:spcBef>
              <a:buFont typeface="Wingdings" pitchFamily="2" charset="2"/>
              <a:buChar char=""/>
            </a:pPr>
            <a:r>
              <a:rPr lang="de-DE" altLang="de-DE" sz="1700" b="0" dirty="0" smtClean="0">
                <a:solidFill>
                  <a:srgbClr val="000000"/>
                </a:solidFill>
                <a:latin typeface="+mj-lt"/>
              </a:rPr>
              <a:t>Insb. in der wörtlichen Bedeutung (Raub / Menschenraub / Seelenverkauf) ist das Selbstplagiat eine </a:t>
            </a:r>
            <a:r>
              <a:rPr lang="de-DE" altLang="de-DE" sz="1700" b="0" dirty="0" err="1" smtClean="0">
                <a:solidFill>
                  <a:srgbClr val="000000"/>
                </a:solidFill>
                <a:latin typeface="+mj-lt"/>
              </a:rPr>
              <a:t>contradictio</a:t>
            </a:r>
            <a:r>
              <a:rPr lang="de-DE" altLang="de-DE" sz="1700" b="0" dirty="0" smtClean="0">
                <a:solidFill>
                  <a:srgbClr val="000000"/>
                </a:solidFill>
                <a:latin typeface="+mj-lt"/>
              </a:rPr>
              <a:t> in </a:t>
            </a:r>
            <a:r>
              <a:rPr lang="de-DE" altLang="de-DE" sz="1700" b="0" dirty="0" err="1" smtClean="0">
                <a:solidFill>
                  <a:srgbClr val="000000"/>
                </a:solidFill>
                <a:latin typeface="+mj-lt"/>
              </a:rPr>
              <a:t>adjecto</a:t>
            </a:r>
            <a:r>
              <a:rPr lang="de-DE" altLang="de-DE" sz="1700" b="0" dirty="0" smtClean="0">
                <a:solidFill>
                  <a:srgbClr val="000000"/>
                </a:solidFill>
                <a:latin typeface="+mj-lt"/>
              </a:rPr>
              <a:t>. Deshalb wird „Selbstplagiat“ im Folgenden in Anführungszeichen geführt.</a:t>
            </a:r>
          </a:p>
          <a:p>
            <a:pPr eaLnBrk="1" hangingPunct="1">
              <a:spcBef>
                <a:spcPts val="850"/>
              </a:spcBef>
              <a:buFont typeface="Wingdings" pitchFamily="2" charset="2"/>
              <a:buChar char=""/>
            </a:pPr>
            <a:r>
              <a:rPr lang="de-DE" altLang="de-DE" sz="1700" b="0" dirty="0" smtClean="0">
                <a:solidFill>
                  <a:srgbClr val="000000"/>
                </a:solidFill>
                <a:latin typeface="+mj-lt"/>
              </a:rPr>
              <a:t>Thematik dennoch wissenschaftsethisch relevant, da a) Verfälschung von Metastudien, b) Aufblähung des Publikationsmarktes, c) Verfälschung der individuellen Leistungsstatistik (Drittmittelanträge, Prüfungen, Bewerbungen)</a:t>
            </a:r>
          </a:p>
          <a:p>
            <a:pPr eaLnBrk="1" hangingPunct="1">
              <a:spcBef>
                <a:spcPts val="850"/>
              </a:spcBef>
              <a:buFont typeface="Wingdings" pitchFamily="2" charset="2"/>
              <a:buChar char=""/>
            </a:pPr>
            <a:r>
              <a:rPr lang="de-DE" altLang="de-DE" sz="1700" b="0" dirty="0" smtClean="0">
                <a:solidFill>
                  <a:srgbClr val="000000"/>
                </a:solidFill>
                <a:latin typeface="+mj-lt"/>
              </a:rPr>
              <a:t>Als Faustregel kann angenommen werden: „Selbstplagiate“ sind dann genau zu untersuchen, wenn bei Ausweis sämtlicher wiederverwendeter Stellen durch Zitationen die gängige Wissenschaftspraxis unterlaufen würde, wenn Stellen zitiert würden, für die die Voraussetzungen des Zitatrechts nicht erfüllt sind.</a:t>
            </a:r>
            <a:endParaRPr lang="de-DE" altLang="de-DE" sz="1700" b="0" dirty="0">
              <a:solidFill>
                <a:srgbClr val="000000"/>
              </a:solidFill>
              <a:latin typeface="+mj-lt"/>
            </a:endParaRPr>
          </a:p>
        </p:txBody>
      </p:sp>
      <p:sp>
        <p:nvSpPr>
          <p:cNvPr id="6" name="Rectangle 2"/>
          <p:cNvSpPr txBox="1">
            <a:spLocks/>
          </p:cNvSpPr>
          <p:nvPr/>
        </p:nvSpPr>
        <p:spPr>
          <a:xfrm>
            <a:off x="189740" y="719807"/>
            <a:ext cx="6218873" cy="807913"/>
          </a:xfrm>
          <a:prstGeom prst="rect">
            <a:avLst/>
          </a:prstGeom>
        </p:spPr>
        <p:txBody>
          <a:bodyPr/>
          <a:lstStyle>
            <a:lvl1pPr algn="l" defTabSz="863600" rtl="0" eaLnBrk="1" fontAlgn="base" hangingPunct="1">
              <a:lnSpc>
                <a:spcPts val="2900"/>
              </a:lnSpc>
              <a:spcBef>
                <a:spcPct val="0"/>
              </a:spcBef>
              <a:spcAft>
                <a:spcPct val="0"/>
              </a:spcAft>
              <a:defRPr sz="2200" b="1" kern="1200">
                <a:solidFill>
                  <a:schemeClr val="tx1"/>
                </a:solidFill>
                <a:latin typeface="Arial" charset="0"/>
                <a:ea typeface="+mj-ea"/>
                <a:cs typeface="+mj-cs"/>
              </a:defRPr>
            </a:lvl1pPr>
            <a:lvl2pPr algn="l" defTabSz="863600" rtl="0" eaLnBrk="1" fontAlgn="base" hangingPunct="1">
              <a:lnSpc>
                <a:spcPts val="2900"/>
              </a:lnSpc>
              <a:spcBef>
                <a:spcPct val="0"/>
              </a:spcBef>
              <a:spcAft>
                <a:spcPct val="0"/>
              </a:spcAft>
              <a:defRPr sz="2200" b="1">
                <a:solidFill>
                  <a:schemeClr val="tx1"/>
                </a:solidFill>
                <a:latin typeface="Arial" charset="0"/>
              </a:defRPr>
            </a:lvl2pPr>
            <a:lvl3pPr algn="l" defTabSz="863600" rtl="0" eaLnBrk="1" fontAlgn="base" hangingPunct="1">
              <a:lnSpc>
                <a:spcPts val="2900"/>
              </a:lnSpc>
              <a:spcBef>
                <a:spcPct val="0"/>
              </a:spcBef>
              <a:spcAft>
                <a:spcPct val="0"/>
              </a:spcAft>
              <a:defRPr sz="2200" b="1">
                <a:solidFill>
                  <a:schemeClr val="tx1"/>
                </a:solidFill>
                <a:latin typeface="Arial" charset="0"/>
              </a:defRPr>
            </a:lvl3pPr>
            <a:lvl4pPr algn="l" defTabSz="863600" rtl="0" eaLnBrk="1" fontAlgn="base" hangingPunct="1">
              <a:lnSpc>
                <a:spcPts val="2900"/>
              </a:lnSpc>
              <a:spcBef>
                <a:spcPct val="0"/>
              </a:spcBef>
              <a:spcAft>
                <a:spcPct val="0"/>
              </a:spcAft>
              <a:defRPr sz="2200" b="1">
                <a:solidFill>
                  <a:schemeClr val="tx1"/>
                </a:solidFill>
                <a:latin typeface="Arial" charset="0"/>
              </a:defRPr>
            </a:lvl4pPr>
            <a:lvl5pPr algn="l" defTabSz="863600" rtl="0" eaLnBrk="1" fontAlgn="base" hangingPunct="1">
              <a:lnSpc>
                <a:spcPts val="2900"/>
              </a:lnSpc>
              <a:spcBef>
                <a:spcPct val="0"/>
              </a:spcBef>
              <a:spcAft>
                <a:spcPct val="0"/>
              </a:spcAft>
              <a:defRPr sz="2200" b="1">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lvl="0">
              <a:spcBef>
                <a:spcPts val="600"/>
              </a:spcBef>
              <a:spcAft>
                <a:spcPts val="0"/>
              </a:spcAft>
              <a:tabLst>
                <a:tab pos="547559" algn="l"/>
              </a:tabLst>
            </a:pPr>
            <a:r>
              <a:rPr lang="de-DE" dirty="0" smtClean="0">
                <a:latin typeface="+mn-lt"/>
                <a:ea typeface="SimSun" pitchFamily="2"/>
                <a:cs typeface="Times New Roman" pitchFamily="18"/>
              </a:rPr>
              <a:t>Selbstplagiat: Wissenschaftsethik</a:t>
            </a:r>
            <a:endParaRPr lang="de-DE" dirty="0">
              <a:latin typeface="+mn-lt"/>
              <a:ea typeface="SimSun" pitchFamily="2"/>
              <a:cs typeface="Times New Roman" pitchFamily="18"/>
            </a:endParaRPr>
          </a:p>
        </p:txBody>
      </p:sp>
    </p:spTree>
    <p:extLst>
      <p:ext uri="{BB962C8B-B14F-4D97-AF65-F5344CB8AC3E}">
        <p14:creationId xmlns:p14="http://schemas.microsoft.com/office/powerpoint/2010/main" val="17912374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Textplatzhalter 2"/>
          <p:cNvSpPr>
            <a:spLocks noGrp="1"/>
          </p:cNvSpPr>
          <p:nvPr>
            <p:ph type="body" idx="4294967295"/>
          </p:nvPr>
        </p:nvSpPr>
        <p:spPr>
          <a:xfrm>
            <a:off x="283028" y="1609541"/>
            <a:ext cx="6624736" cy="1423467"/>
          </a:xfrm>
        </p:spPr>
        <p:txBody>
          <a:bodyPr wrap="square">
            <a:spAutoFit/>
          </a:bodyPr>
          <a:lstStyle/>
          <a:p>
            <a:pPr>
              <a:spcBef>
                <a:spcPts val="850"/>
              </a:spcBef>
              <a:tabLst>
                <a:tab pos="322507" algn="l"/>
                <a:tab pos="862517" algn="l"/>
                <a:tab pos="1726534" algn="l"/>
                <a:tab pos="2590550" algn="l"/>
                <a:tab pos="3454567" algn="l"/>
                <a:tab pos="4318583" algn="l"/>
                <a:tab pos="5182600" algn="l"/>
                <a:tab pos="6046616" algn="l"/>
                <a:tab pos="6910633" algn="l"/>
                <a:tab pos="7774649" algn="l"/>
                <a:tab pos="8638666" algn="l"/>
                <a:tab pos="9502683" algn="l"/>
              </a:tabLst>
            </a:pPr>
            <a:r>
              <a:rPr lang="de-DE" altLang="de-DE" sz="1700" b="1" dirty="0">
                <a:latin typeface="+mj-lt"/>
                <a:cs typeface="Mangal" pitchFamily="18" charset="0"/>
              </a:rPr>
              <a:t>Dr. Martin Nissen</a:t>
            </a:r>
          </a:p>
          <a:p>
            <a:pPr>
              <a:spcBef>
                <a:spcPts val="850"/>
              </a:spcBef>
              <a:tabLst>
                <a:tab pos="322507" algn="l"/>
                <a:tab pos="862517" algn="l"/>
                <a:tab pos="1726534" algn="l"/>
                <a:tab pos="2590550" algn="l"/>
                <a:tab pos="3454567" algn="l"/>
                <a:tab pos="4318583" algn="l"/>
                <a:tab pos="5182600" algn="l"/>
                <a:tab pos="6046616" algn="l"/>
                <a:tab pos="6910633" algn="l"/>
                <a:tab pos="7774649" algn="l"/>
                <a:tab pos="8638666" algn="l"/>
                <a:tab pos="9502683" algn="l"/>
              </a:tabLst>
            </a:pPr>
            <a:r>
              <a:rPr lang="de-DE" altLang="de-DE" sz="1700" dirty="0">
                <a:solidFill>
                  <a:srgbClr val="000000"/>
                </a:solidFill>
                <a:latin typeface="+mj-lt"/>
                <a:cs typeface="Mangal" pitchFamily="18" charset="0"/>
              </a:rPr>
              <a:t>Universitätsbibliothek Heidelberg</a:t>
            </a:r>
          </a:p>
          <a:p>
            <a:pPr>
              <a:spcBef>
                <a:spcPts val="850"/>
              </a:spcBef>
              <a:tabLst>
                <a:tab pos="322507" algn="l"/>
                <a:tab pos="862517" algn="l"/>
                <a:tab pos="1726534" algn="l"/>
                <a:tab pos="2590550" algn="l"/>
                <a:tab pos="3454567" algn="l"/>
                <a:tab pos="4318583" algn="l"/>
                <a:tab pos="5182600" algn="l"/>
                <a:tab pos="6046616" algn="l"/>
                <a:tab pos="6910633" algn="l"/>
                <a:tab pos="7774649" algn="l"/>
                <a:tab pos="8638666" algn="l"/>
                <a:tab pos="9502683" algn="l"/>
              </a:tabLst>
            </a:pPr>
            <a:r>
              <a:rPr lang="de-DE" altLang="de-DE" sz="1700" dirty="0" smtClean="0">
                <a:solidFill>
                  <a:srgbClr val="000000"/>
                </a:solidFill>
                <a:latin typeface="+mj-lt"/>
                <a:cs typeface="Mangal" pitchFamily="18" charset="0"/>
              </a:rPr>
              <a:t>Tel</a:t>
            </a:r>
            <a:r>
              <a:rPr lang="de-DE" altLang="de-DE" sz="1700" dirty="0">
                <a:solidFill>
                  <a:srgbClr val="000000"/>
                </a:solidFill>
                <a:latin typeface="+mj-lt"/>
                <a:cs typeface="Mangal" pitchFamily="18" charset="0"/>
              </a:rPr>
              <a:t>: 06221/54 </a:t>
            </a:r>
            <a:r>
              <a:rPr lang="de-DE" altLang="de-DE" sz="1700" dirty="0" smtClean="0">
                <a:solidFill>
                  <a:srgbClr val="000000"/>
                </a:solidFill>
                <a:latin typeface="+mj-lt"/>
                <a:cs typeface="Mangal" pitchFamily="18" charset="0"/>
              </a:rPr>
              <a:t>25 81</a:t>
            </a:r>
            <a:endParaRPr lang="de-DE" altLang="de-DE" sz="1700" dirty="0">
              <a:solidFill>
                <a:srgbClr val="000000"/>
              </a:solidFill>
              <a:latin typeface="+mj-lt"/>
              <a:cs typeface="Mangal" pitchFamily="18" charset="0"/>
            </a:endParaRPr>
          </a:p>
          <a:p>
            <a:pPr>
              <a:spcBef>
                <a:spcPts val="850"/>
              </a:spcBef>
              <a:tabLst>
                <a:tab pos="322507" algn="l"/>
                <a:tab pos="862517" algn="l"/>
                <a:tab pos="1726534" algn="l"/>
                <a:tab pos="2590550" algn="l"/>
                <a:tab pos="3454567" algn="l"/>
                <a:tab pos="4318583" algn="l"/>
                <a:tab pos="5182600" algn="l"/>
                <a:tab pos="6046616" algn="l"/>
                <a:tab pos="6910633" algn="l"/>
                <a:tab pos="7774649" algn="l"/>
                <a:tab pos="8638666" algn="l"/>
                <a:tab pos="9502683" algn="l"/>
              </a:tabLst>
            </a:pPr>
            <a:r>
              <a:rPr lang="de-DE" altLang="de-DE" sz="1700" dirty="0" smtClean="0">
                <a:solidFill>
                  <a:srgbClr val="000000"/>
                </a:solidFill>
                <a:latin typeface="+mj-lt"/>
                <a:cs typeface="Mangal" pitchFamily="18" charset="0"/>
                <a:hlinkClick r:id="rId3"/>
              </a:rPr>
              <a:t>nissen@ub.uni-heidelberg.de</a:t>
            </a:r>
            <a:endParaRPr lang="de-DE" altLang="de-DE" sz="1700" dirty="0" smtClean="0">
              <a:solidFill>
                <a:srgbClr val="000000"/>
              </a:solidFill>
              <a:latin typeface="+mj-lt"/>
              <a:cs typeface="Mangal" pitchFamily="18" charset="0"/>
            </a:endParaRPr>
          </a:p>
        </p:txBody>
      </p:sp>
      <p:sp>
        <p:nvSpPr>
          <p:cNvPr id="4" name="Rectangle 2"/>
          <p:cNvSpPr txBox="1">
            <a:spLocks/>
          </p:cNvSpPr>
          <p:nvPr/>
        </p:nvSpPr>
        <p:spPr>
          <a:xfrm>
            <a:off x="189740" y="719807"/>
            <a:ext cx="6218873" cy="807913"/>
          </a:xfrm>
          <a:prstGeom prst="rect">
            <a:avLst/>
          </a:prstGeom>
        </p:spPr>
        <p:txBody>
          <a:bodyPr/>
          <a:lstStyle>
            <a:lvl1pPr algn="l" defTabSz="863600" rtl="0" eaLnBrk="1" fontAlgn="base" hangingPunct="1">
              <a:lnSpc>
                <a:spcPts val="2900"/>
              </a:lnSpc>
              <a:spcBef>
                <a:spcPct val="0"/>
              </a:spcBef>
              <a:spcAft>
                <a:spcPct val="0"/>
              </a:spcAft>
              <a:defRPr sz="2200" b="1" kern="1200">
                <a:solidFill>
                  <a:schemeClr val="tx1"/>
                </a:solidFill>
                <a:latin typeface="Arial" charset="0"/>
                <a:ea typeface="+mj-ea"/>
                <a:cs typeface="+mj-cs"/>
              </a:defRPr>
            </a:lvl1pPr>
            <a:lvl2pPr algn="l" defTabSz="863600" rtl="0" eaLnBrk="1" fontAlgn="base" hangingPunct="1">
              <a:lnSpc>
                <a:spcPts val="2900"/>
              </a:lnSpc>
              <a:spcBef>
                <a:spcPct val="0"/>
              </a:spcBef>
              <a:spcAft>
                <a:spcPct val="0"/>
              </a:spcAft>
              <a:defRPr sz="2200" b="1">
                <a:solidFill>
                  <a:schemeClr val="tx1"/>
                </a:solidFill>
                <a:latin typeface="Arial" charset="0"/>
              </a:defRPr>
            </a:lvl2pPr>
            <a:lvl3pPr algn="l" defTabSz="863600" rtl="0" eaLnBrk="1" fontAlgn="base" hangingPunct="1">
              <a:lnSpc>
                <a:spcPts val="2900"/>
              </a:lnSpc>
              <a:spcBef>
                <a:spcPct val="0"/>
              </a:spcBef>
              <a:spcAft>
                <a:spcPct val="0"/>
              </a:spcAft>
              <a:defRPr sz="2200" b="1">
                <a:solidFill>
                  <a:schemeClr val="tx1"/>
                </a:solidFill>
                <a:latin typeface="Arial" charset="0"/>
              </a:defRPr>
            </a:lvl3pPr>
            <a:lvl4pPr algn="l" defTabSz="863600" rtl="0" eaLnBrk="1" fontAlgn="base" hangingPunct="1">
              <a:lnSpc>
                <a:spcPts val="2900"/>
              </a:lnSpc>
              <a:spcBef>
                <a:spcPct val="0"/>
              </a:spcBef>
              <a:spcAft>
                <a:spcPct val="0"/>
              </a:spcAft>
              <a:defRPr sz="2200" b="1">
                <a:solidFill>
                  <a:schemeClr val="tx1"/>
                </a:solidFill>
                <a:latin typeface="Arial" charset="0"/>
              </a:defRPr>
            </a:lvl4pPr>
            <a:lvl5pPr algn="l" defTabSz="863600" rtl="0" eaLnBrk="1" fontAlgn="base" hangingPunct="1">
              <a:lnSpc>
                <a:spcPts val="2900"/>
              </a:lnSpc>
              <a:spcBef>
                <a:spcPct val="0"/>
              </a:spcBef>
              <a:spcAft>
                <a:spcPct val="0"/>
              </a:spcAft>
              <a:defRPr sz="2200" b="1">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lvl="0">
              <a:spcBef>
                <a:spcPts val="600"/>
              </a:spcBef>
              <a:spcAft>
                <a:spcPts val="0"/>
              </a:spcAft>
              <a:tabLst>
                <a:tab pos="547559" algn="l"/>
              </a:tabLst>
            </a:pPr>
            <a:r>
              <a:rPr lang="de-DE" dirty="0" smtClean="0">
                <a:latin typeface="+mn-lt"/>
                <a:ea typeface="SimSun" pitchFamily="2"/>
                <a:cs typeface="Times New Roman" pitchFamily="18"/>
              </a:rPr>
              <a:t>Kontakt</a:t>
            </a:r>
            <a:endParaRPr lang="de-DE" dirty="0">
              <a:latin typeface="+mn-lt"/>
              <a:ea typeface="SimSun" pitchFamily="2"/>
              <a:cs typeface="Times New Roman" pitchFamily="18"/>
            </a:endParaRPr>
          </a:p>
        </p:txBody>
      </p:sp>
    </p:spTree>
    <p:extLst>
      <p:ext uri="{BB962C8B-B14F-4D97-AF65-F5344CB8AC3E}">
        <p14:creationId xmlns:p14="http://schemas.microsoft.com/office/powerpoint/2010/main" val="1799902509"/>
      </p:ext>
    </p:extLst>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ext Box 3"/>
          <p:cNvSpPr txBox="1">
            <a:spLocks noChangeArrowheads="1"/>
          </p:cNvSpPr>
          <p:nvPr/>
        </p:nvSpPr>
        <p:spPr bwMode="auto">
          <a:xfrm>
            <a:off x="189739" y="1562609"/>
            <a:ext cx="7371001" cy="47806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402" tIns="43201" rIns="86402" bIns="43201"/>
          <a:lstStyle>
            <a:lvl1pPr marL="342900" indent="-338138"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b="1">
                <a:solidFill>
                  <a:srgbClr val="800000"/>
                </a:solidFill>
                <a:latin typeface="Arial" charset="0"/>
                <a:ea typeface="Microsoft YaHei" charset="-122"/>
              </a:defRPr>
            </a:lvl1pPr>
            <a:lvl2pPr eaLnBrk="0" hangingPunct="0">
              <a:spcBef>
                <a:spcPts val="9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charset="0"/>
                <a:ea typeface="Microsoft YaHei" charset="-122"/>
              </a:defRPr>
            </a:lvl2pPr>
            <a:lvl3pPr eaLnBrk="0" hangingPunct="0">
              <a:spcBef>
                <a:spcPts val="12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Arial" charset="0"/>
                <a:ea typeface="Microsoft YaHei" charset="-122"/>
              </a:defRPr>
            </a:lvl3pPr>
            <a:lvl4pPr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4pPr>
            <a:lvl5pPr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5pPr>
            <a:lvl6pPr marL="25146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6pPr>
            <a:lvl7pPr marL="29718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7pPr>
            <a:lvl8pPr marL="34290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8pPr>
            <a:lvl9pPr marL="38862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9pPr>
          </a:lstStyle>
          <a:p>
            <a:pPr eaLnBrk="1" hangingPunct="1"/>
            <a:r>
              <a:rPr lang="de-DE" altLang="de-DE" sz="1700" dirty="0" smtClean="0">
                <a:latin typeface="+mj-lt"/>
              </a:rPr>
              <a:t>Definitionen:</a:t>
            </a:r>
            <a:endParaRPr lang="de-DE" altLang="de-DE" sz="1700" dirty="0">
              <a:latin typeface="+mj-lt"/>
            </a:endParaRPr>
          </a:p>
          <a:p>
            <a:pPr eaLnBrk="1" hangingPunct="1">
              <a:spcBef>
                <a:spcPts val="850"/>
              </a:spcBef>
              <a:buFont typeface="Wingdings" pitchFamily="2" charset="2"/>
              <a:buChar char=""/>
            </a:pPr>
            <a:r>
              <a:rPr lang="de-DE" altLang="de-DE" sz="1700" dirty="0" smtClean="0">
                <a:solidFill>
                  <a:srgbClr val="000000"/>
                </a:solidFill>
                <a:latin typeface="+mj-lt"/>
              </a:rPr>
              <a:t>Enge </a:t>
            </a:r>
            <a:r>
              <a:rPr lang="de-DE" altLang="de-DE" sz="1700" dirty="0">
                <a:solidFill>
                  <a:srgbClr val="000000"/>
                </a:solidFill>
                <a:latin typeface="+mj-lt"/>
              </a:rPr>
              <a:t>Definition </a:t>
            </a:r>
            <a:r>
              <a:rPr lang="de-DE" altLang="de-DE" sz="1700" b="0" dirty="0">
                <a:solidFill>
                  <a:srgbClr val="000000"/>
                </a:solidFill>
                <a:latin typeface="+mj-lt"/>
              </a:rPr>
              <a:t>(vgl. DFG-Den</a:t>
            </a:r>
            <a:r>
              <a:rPr lang="de-DE" altLang="de-DE" sz="1700" b="0" dirty="0" smtClean="0">
                <a:solidFill>
                  <a:srgbClr val="000000"/>
                </a:solidFill>
                <a:latin typeface="+mj-lt"/>
              </a:rPr>
              <a:t>kschrift </a:t>
            </a:r>
            <a:r>
              <a:rPr lang="de-DE" altLang="de-DE" sz="1700" b="0" dirty="0">
                <a:solidFill>
                  <a:srgbClr val="000000"/>
                </a:solidFill>
                <a:latin typeface="+mj-lt"/>
              </a:rPr>
              <a:t>zur Sicherung guter wissenschaftlicher </a:t>
            </a:r>
            <a:r>
              <a:rPr lang="de-DE" altLang="de-DE" sz="1700" b="0" dirty="0" smtClean="0">
                <a:solidFill>
                  <a:srgbClr val="000000"/>
                </a:solidFill>
                <a:latin typeface="+mj-lt"/>
              </a:rPr>
              <a:t>Praxis von 1998): </a:t>
            </a:r>
            <a:r>
              <a:rPr lang="de-DE" altLang="de-DE" sz="1700" b="0" dirty="0">
                <a:solidFill>
                  <a:srgbClr val="000000"/>
                </a:solidFill>
                <a:latin typeface="+mj-lt"/>
              </a:rPr>
              <a:t>vollständiger und korrekter </a:t>
            </a:r>
            <a:r>
              <a:rPr lang="de-DE" altLang="de-DE" sz="1700" b="0" dirty="0" smtClean="0">
                <a:solidFill>
                  <a:srgbClr val="000000"/>
                </a:solidFill>
                <a:latin typeface="+mj-lt"/>
              </a:rPr>
              <a:t>Nachweis eigener Vorarbeiten, Verwendung früher veröffentlichter Ergebnisse nur in klar ausgewiesener Form</a:t>
            </a:r>
          </a:p>
          <a:p>
            <a:pPr eaLnBrk="1" hangingPunct="1">
              <a:spcBef>
                <a:spcPts val="850"/>
              </a:spcBef>
              <a:buFont typeface="Wingdings" pitchFamily="2" charset="2"/>
              <a:buChar char=""/>
            </a:pPr>
            <a:r>
              <a:rPr lang="de-DE" altLang="de-DE" sz="1700" dirty="0" smtClean="0">
                <a:solidFill>
                  <a:srgbClr val="000000"/>
                </a:solidFill>
                <a:latin typeface="+mj-lt"/>
              </a:rPr>
              <a:t>Pragmatische Definition </a:t>
            </a:r>
            <a:r>
              <a:rPr lang="de-DE" altLang="de-DE" sz="1700" b="0" dirty="0" smtClean="0">
                <a:solidFill>
                  <a:srgbClr val="000000"/>
                </a:solidFill>
                <a:latin typeface="+mj-lt"/>
              </a:rPr>
              <a:t>(Zusammenstellung unterschiedlicher Empfehlungen, keine Normierung): Erforderliche Beachtung des jeweiligen fachlichen Kontexts. Erforderliche Bewertung in Abhängigkeit von den jeweiligen Textformen. Unter bestimmten Voraussetzungen können „Selbstplagiate“ der guten wissenschaftlichen Praxis entsprechen bzw. nicht oder in nicht zumutbarer Weise vermeidbar sein.</a:t>
            </a:r>
          </a:p>
        </p:txBody>
      </p:sp>
      <p:sp>
        <p:nvSpPr>
          <p:cNvPr id="6" name="Rectangle 2"/>
          <p:cNvSpPr txBox="1">
            <a:spLocks/>
          </p:cNvSpPr>
          <p:nvPr/>
        </p:nvSpPr>
        <p:spPr>
          <a:xfrm>
            <a:off x="189740" y="719807"/>
            <a:ext cx="6218873" cy="807913"/>
          </a:xfrm>
          <a:prstGeom prst="rect">
            <a:avLst/>
          </a:prstGeom>
        </p:spPr>
        <p:txBody>
          <a:bodyPr/>
          <a:lstStyle>
            <a:lvl1pPr algn="l" defTabSz="863600" rtl="0" eaLnBrk="1" fontAlgn="base" hangingPunct="1">
              <a:lnSpc>
                <a:spcPts val="2900"/>
              </a:lnSpc>
              <a:spcBef>
                <a:spcPct val="0"/>
              </a:spcBef>
              <a:spcAft>
                <a:spcPct val="0"/>
              </a:spcAft>
              <a:defRPr sz="2200" b="1" kern="1200">
                <a:solidFill>
                  <a:schemeClr val="tx1"/>
                </a:solidFill>
                <a:latin typeface="Arial" charset="0"/>
                <a:ea typeface="+mj-ea"/>
                <a:cs typeface="+mj-cs"/>
              </a:defRPr>
            </a:lvl1pPr>
            <a:lvl2pPr algn="l" defTabSz="863600" rtl="0" eaLnBrk="1" fontAlgn="base" hangingPunct="1">
              <a:lnSpc>
                <a:spcPts val="2900"/>
              </a:lnSpc>
              <a:spcBef>
                <a:spcPct val="0"/>
              </a:spcBef>
              <a:spcAft>
                <a:spcPct val="0"/>
              </a:spcAft>
              <a:defRPr sz="2200" b="1">
                <a:solidFill>
                  <a:schemeClr val="tx1"/>
                </a:solidFill>
                <a:latin typeface="Arial" charset="0"/>
              </a:defRPr>
            </a:lvl2pPr>
            <a:lvl3pPr algn="l" defTabSz="863600" rtl="0" eaLnBrk="1" fontAlgn="base" hangingPunct="1">
              <a:lnSpc>
                <a:spcPts val="2900"/>
              </a:lnSpc>
              <a:spcBef>
                <a:spcPct val="0"/>
              </a:spcBef>
              <a:spcAft>
                <a:spcPct val="0"/>
              </a:spcAft>
              <a:defRPr sz="2200" b="1">
                <a:solidFill>
                  <a:schemeClr val="tx1"/>
                </a:solidFill>
                <a:latin typeface="Arial" charset="0"/>
              </a:defRPr>
            </a:lvl3pPr>
            <a:lvl4pPr algn="l" defTabSz="863600" rtl="0" eaLnBrk="1" fontAlgn="base" hangingPunct="1">
              <a:lnSpc>
                <a:spcPts val="2900"/>
              </a:lnSpc>
              <a:spcBef>
                <a:spcPct val="0"/>
              </a:spcBef>
              <a:spcAft>
                <a:spcPct val="0"/>
              </a:spcAft>
              <a:defRPr sz="2200" b="1">
                <a:solidFill>
                  <a:schemeClr val="tx1"/>
                </a:solidFill>
                <a:latin typeface="Arial" charset="0"/>
              </a:defRPr>
            </a:lvl4pPr>
            <a:lvl5pPr algn="l" defTabSz="863600" rtl="0" eaLnBrk="1" fontAlgn="base" hangingPunct="1">
              <a:lnSpc>
                <a:spcPts val="2900"/>
              </a:lnSpc>
              <a:spcBef>
                <a:spcPct val="0"/>
              </a:spcBef>
              <a:spcAft>
                <a:spcPct val="0"/>
              </a:spcAft>
              <a:defRPr sz="2200" b="1">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lvl="0">
              <a:spcBef>
                <a:spcPts val="600"/>
              </a:spcBef>
              <a:spcAft>
                <a:spcPts val="0"/>
              </a:spcAft>
              <a:tabLst>
                <a:tab pos="547559" algn="l"/>
              </a:tabLst>
            </a:pPr>
            <a:r>
              <a:rPr lang="de-DE" dirty="0" smtClean="0">
                <a:latin typeface="+mn-lt"/>
                <a:ea typeface="SimSun" pitchFamily="2"/>
                <a:cs typeface="Times New Roman" pitchFamily="18"/>
              </a:rPr>
              <a:t>Selbstplagiat: Definitionen</a:t>
            </a:r>
            <a:endParaRPr lang="de-DE" dirty="0">
              <a:latin typeface="+mn-lt"/>
              <a:ea typeface="SimSun" pitchFamily="2"/>
              <a:cs typeface="Times New Roman" pitchFamily="18"/>
            </a:endParaRPr>
          </a:p>
        </p:txBody>
      </p:sp>
    </p:spTree>
    <p:extLst>
      <p:ext uri="{BB962C8B-B14F-4D97-AF65-F5344CB8AC3E}">
        <p14:creationId xmlns:p14="http://schemas.microsoft.com/office/powerpoint/2010/main" val="195617058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ext Box 3"/>
          <p:cNvSpPr txBox="1">
            <a:spLocks noChangeArrowheads="1"/>
          </p:cNvSpPr>
          <p:nvPr/>
        </p:nvSpPr>
        <p:spPr bwMode="auto">
          <a:xfrm>
            <a:off x="189739" y="1562609"/>
            <a:ext cx="7371001" cy="47806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402" tIns="43201" rIns="86402" bIns="43201"/>
          <a:lstStyle>
            <a:lvl1pPr marL="342900" indent="-338138"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b="1">
                <a:solidFill>
                  <a:srgbClr val="800000"/>
                </a:solidFill>
                <a:latin typeface="Arial" charset="0"/>
                <a:ea typeface="Microsoft YaHei" charset="-122"/>
              </a:defRPr>
            </a:lvl1pPr>
            <a:lvl2pPr eaLnBrk="0" hangingPunct="0">
              <a:spcBef>
                <a:spcPts val="9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charset="0"/>
                <a:ea typeface="Microsoft YaHei" charset="-122"/>
              </a:defRPr>
            </a:lvl2pPr>
            <a:lvl3pPr eaLnBrk="0" hangingPunct="0">
              <a:spcBef>
                <a:spcPts val="12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Arial" charset="0"/>
                <a:ea typeface="Microsoft YaHei" charset="-122"/>
              </a:defRPr>
            </a:lvl3pPr>
            <a:lvl4pPr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4pPr>
            <a:lvl5pPr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5pPr>
            <a:lvl6pPr marL="25146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6pPr>
            <a:lvl7pPr marL="29718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7pPr>
            <a:lvl8pPr marL="34290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8pPr>
            <a:lvl9pPr marL="38862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9pPr>
          </a:lstStyle>
          <a:p>
            <a:pPr marL="4762" indent="0" eaLnBrk="1" hangingPunct="1">
              <a:spcBef>
                <a:spcPts val="850"/>
              </a:spcBef>
            </a:pPr>
            <a:r>
              <a:rPr lang="de-DE" altLang="de-DE" sz="1700" dirty="0" smtClean="0">
                <a:latin typeface="+mj-lt"/>
              </a:rPr>
              <a:t>Unterscheidung </a:t>
            </a:r>
            <a:r>
              <a:rPr lang="de-DE" altLang="de-DE" sz="1700" dirty="0">
                <a:latin typeface="+mj-lt"/>
              </a:rPr>
              <a:t>anhand des fachlichen Kontexts in:</a:t>
            </a:r>
          </a:p>
          <a:p>
            <a:pPr marL="290512" indent="-285750" eaLnBrk="1" hangingPunct="1">
              <a:spcBef>
                <a:spcPts val="850"/>
              </a:spcBef>
              <a:buFont typeface="Wingdings" panose="05000000000000000000" pitchFamily="2" charset="2"/>
              <a:buChar char="§"/>
            </a:pPr>
            <a:r>
              <a:rPr lang="de-DE" altLang="de-DE" sz="1700" b="0" dirty="0">
                <a:solidFill>
                  <a:srgbClr val="000000"/>
                </a:solidFill>
                <a:latin typeface="+mj-lt"/>
              </a:rPr>
              <a:t>Fachdisziplinen mit a) hohem Normierungsgrad, b) kleinteiligen </a:t>
            </a:r>
            <a:r>
              <a:rPr lang="de-DE" altLang="de-DE" sz="1700" b="0" dirty="0" smtClean="0">
                <a:solidFill>
                  <a:srgbClr val="000000"/>
                </a:solidFill>
                <a:latin typeface="+mj-lt"/>
              </a:rPr>
              <a:t> Publikationspraktiken </a:t>
            </a:r>
            <a:r>
              <a:rPr lang="de-DE" altLang="de-DE" sz="1700" b="0" dirty="0">
                <a:solidFill>
                  <a:srgbClr val="000000"/>
                </a:solidFill>
                <a:latin typeface="+mj-lt"/>
              </a:rPr>
              <a:t>und c) </a:t>
            </a:r>
            <a:r>
              <a:rPr lang="de-DE" altLang="de-DE" sz="1700" b="0" dirty="0" smtClean="0">
                <a:solidFill>
                  <a:srgbClr val="000000"/>
                </a:solidFill>
                <a:latin typeface="+mj-lt"/>
              </a:rPr>
              <a:t>geringerer reiner </a:t>
            </a:r>
            <a:r>
              <a:rPr lang="de-DE" altLang="de-DE" sz="1700" b="0" dirty="0">
                <a:solidFill>
                  <a:srgbClr val="000000"/>
                </a:solidFill>
                <a:latin typeface="+mj-lt"/>
              </a:rPr>
              <a:t>Textorientierung (insb. Technik-, Natur- und Lebenswissenschaften)</a:t>
            </a:r>
          </a:p>
          <a:p>
            <a:pPr marL="290512" indent="-285750" eaLnBrk="1" hangingPunct="1">
              <a:spcBef>
                <a:spcPts val="850"/>
              </a:spcBef>
              <a:buFont typeface="Wingdings" panose="05000000000000000000" pitchFamily="2" charset="2"/>
              <a:buChar char="§"/>
            </a:pPr>
            <a:r>
              <a:rPr lang="de-DE" altLang="de-DE" sz="1700" b="0" dirty="0">
                <a:solidFill>
                  <a:srgbClr val="000000"/>
                </a:solidFill>
                <a:latin typeface="+mj-lt"/>
              </a:rPr>
              <a:t>Fachdisziplinen, in denen der Text selbst das Ergebnis der Forschung darstellt (z.B. Philologien, </a:t>
            </a:r>
            <a:r>
              <a:rPr lang="de-DE" altLang="de-DE" sz="1700" b="0" dirty="0" smtClean="0">
                <a:solidFill>
                  <a:srgbClr val="000000"/>
                </a:solidFill>
                <a:latin typeface="+mj-lt"/>
              </a:rPr>
              <a:t>historisch arbeitende Fächer)</a:t>
            </a:r>
            <a:endParaRPr lang="de-DE" altLang="de-DE" sz="1700" b="0" dirty="0">
              <a:solidFill>
                <a:srgbClr val="000000"/>
              </a:solidFill>
              <a:latin typeface="+mj-lt"/>
            </a:endParaRPr>
          </a:p>
        </p:txBody>
      </p:sp>
      <p:sp>
        <p:nvSpPr>
          <p:cNvPr id="6" name="Rectangle 2"/>
          <p:cNvSpPr txBox="1">
            <a:spLocks/>
          </p:cNvSpPr>
          <p:nvPr/>
        </p:nvSpPr>
        <p:spPr>
          <a:xfrm>
            <a:off x="189740" y="719807"/>
            <a:ext cx="6218873" cy="807913"/>
          </a:xfrm>
          <a:prstGeom prst="rect">
            <a:avLst/>
          </a:prstGeom>
        </p:spPr>
        <p:txBody>
          <a:bodyPr/>
          <a:lstStyle>
            <a:lvl1pPr algn="l" defTabSz="863600" rtl="0" eaLnBrk="1" fontAlgn="base" hangingPunct="1">
              <a:lnSpc>
                <a:spcPts val="2900"/>
              </a:lnSpc>
              <a:spcBef>
                <a:spcPct val="0"/>
              </a:spcBef>
              <a:spcAft>
                <a:spcPct val="0"/>
              </a:spcAft>
              <a:defRPr sz="2200" b="1" kern="1200">
                <a:solidFill>
                  <a:schemeClr val="tx1"/>
                </a:solidFill>
                <a:latin typeface="Arial" charset="0"/>
                <a:ea typeface="+mj-ea"/>
                <a:cs typeface="+mj-cs"/>
              </a:defRPr>
            </a:lvl1pPr>
            <a:lvl2pPr algn="l" defTabSz="863600" rtl="0" eaLnBrk="1" fontAlgn="base" hangingPunct="1">
              <a:lnSpc>
                <a:spcPts val="2900"/>
              </a:lnSpc>
              <a:spcBef>
                <a:spcPct val="0"/>
              </a:spcBef>
              <a:spcAft>
                <a:spcPct val="0"/>
              </a:spcAft>
              <a:defRPr sz="2200" b="1">
                <a:solidFill>
                  <a:schemeClr val="tx1"/>
                </a:solidFill>
                <a:latin typeface="Arial" charset="0"/>
              </a:defRPr>
            </a:lvl2pPr>
            <a:lvl3pPr algn="l" defTabSz="863600" rtl="0" eaLnBrk="1" fontAlgn="base" hangingPunct="1">
              <a:lnSpc>
                <a:spcPts val="2900"/>
              </a:lnSpc>
              <a:spcBef>
                <a:spcPct val="0"/>
              </a:spcBef>
              <a:spcAft>
                <a:spcPct val="0"/>
              </a:spcAft>
              <a:defRPr sz="2200" b="1">
                <a:solidFill>
                  <a:schemeClr val="tx1"/>
                </a:solidFill>
                <a:latin typeface="Arial" charset="0"/>
              </a:defRPr>
            </a:lvl3pPr>
            <a:lvl4pPr algn="l" defTabSz="863600" rtl="0" eaLnBrk="1" fontAlgn="base" hangingPunct="1">
              <a:lnSpc>
                <a:spcPts val="2900"/>
              </a:lnSpc>
              <a:spcBef>
                <a:spcPct val="0"/>
              </a:spcBef>
              <a:spcAft>
                <a:spcPct val="0"/>
              </a:spcAft>
              <a:defRPr sz="2200" b="1">
                <a:solidFill>
                  <a:schemeClr val="tx1"/>
                </a:solidFill>
                <a:latin typeface="Arial" charset="0"/>
              </a:defRPr>
            </a:lvl4pPr>
            <a:lvl5pPr algn="l" defTabSz="863600" rtl="0" eaLnBrk="1" fontAlgn="base" hangingPunct="1">
              <a:lnSpc>
                <a:spcPts val="2900"/>
              </a:lnSpc>
              <a:spcBef>
                <a:spcPct val="0"/>
              </a:spcBef>
              <a:spcAft>
                <a:spcPct val="0"/>
              </a:spcAft>
              <a:defRPr sz="2200" b="1">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lvl="0">
              <a:spcBef>
                <a:spcPts val="600"/>
              </a:spcBef>
              <a:spcAft>
                <a:spcPts val="0"/>
              </a:spcAft>
              <a:tabLst>
                <a:tab pos="547559" algn="l"/>
              </a:tabLst>
            </a:pPr>
            <a:r>
              <a:rPr lang="de-DE" dirty="0" smtClean="0">
                <a:latin typeface="+mn-lt"/>
                <a:ea typeface="SimSun" pitchFamily="2"/>
                <a:cs typeface="Times New Roman" pitchFamily="18"/>
              </a:rPr>
              <a:t>Selbstplagiat: Kontextabhängigkeit I</a:t>
            </a:r>
            <a:endParaRPr lang="de-DE" dirty="0">
              <a:latin typeface="+mn-lt"/>
              <a:ea typeface="SimSun" pitchFamily="2"/>
              <a:cs typeface="Times New Roman" pitchFamily="18"/>
            </a:endParaRPr>
          </a:p>
        </p:txBody>
      </p:sp>
    </p:spTree>
    <p:extLst>
      <p:ext uri="{BB962C8B-B14F-4D97-AF65-F5344CB8AC3E}">
        <p14:creationId xmlns:p14="http://schemas.microsoft.com/office/powerpoint/2010/main" val="106479176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ext Box 3"/>
          <p:cNvSpPr txBox="1">
            <a:spLocks noChangeArrowheads="1"/>
          </p:cNvSpPr>
          <p:nvPr/>
        </p:nvSpPr>
        <p:spPr bwMode="auto">
          <a:xfrm>
            <a:off x="189739" y="1562609"/>
            <a:ext cx="7371001" cy="47806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402" tIns="43201" rIns="86402" bIns="43201"/>
          <a:lstStyle>
            <a:lvl1pPr marL="342900" indent="-338138"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b="1">
                <a:solidFill>
                  <a:srgbClr val="800000"/>
                </a:solidFill>
                <a:latin typeface="Arial" charset="0"/>
                <a:ea typeface="Microsoft YaHei" charset="-122"/>
              </a:defRPr>
            </a:lvl1pPr>
            <a:lvl2pPr eaLnBrk="0" hangingPunct="0">
              <a:spcBef>
                <a:spcPts val="9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charset="0"/>
                <a:ea typeface="Microsoft YaHei" charset="-122"/>
              </a:defRPr>
            </a:lvl2pPr>
            <a:lvl3pPr eaLnBrk="0" hangingPunct="0">
              <a:spcBef>
                <a:spcPts val="12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Arial" charset="0"/>
                <a:ea typeface="Microsoft YaHei" charset="-122"/>
              </a:defRPr>
            </a:lvl3pPr>
            <a:lvl4pPr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4pPr>
            <a:lvl5pPr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5pPr>
            <a:lvl6pPr marL="25146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6pPr>
            <a:lvl7pPr marL="29718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7pPr>
            <a:lvl8pPr marL="34290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8pPr>
            <a:lvl9pPr marL="38862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9pPr>
          </a:lstStyle>
          <a:p>
            <a:pPr eaLnBrk="1" hangingPunct="1"/>
            <a:r>
              <a:rPr lang="de-DE" altLang="de-DE" sz="1700" dirty="0" smtClean="0">
                <a:latin typeface="+mj-lt"/>
              </a:rPr>
              <a:t>Unterscheidung nach Publikationsort und Publikationskontext:</a:t>
            </a:r>
            <a:endParaRPr lang="de-DE" altLang="de-DE" sz="1700" dirty="0">
              <a:latin typeface="+mj-lt"/>
            </a:endParaRPr>
          </a:p>
          <a:p>
            <a:pPr eaLnBrk="1" hangingPunct="1">
              <a:spcBef>
                <a:spcPts val="850"/>
              </a:spcBef>
              <a:buFont typeface="Wingdings" pitchFamily="2" charset="2"/>
              <a:buChar char=""/>
            </a:pPr>
            <a:r>
              <a:rPr lang="de-DE" altLang="de-DE" sz="1700" b="0" dirty="0" smtClean="0">
                <a:solidFill>
                  <a:srgbClr val="000000"/>
                </a:solidFill>
                <a:latin typeface="+mj-lt"/>
              </a:rPr>
              <a:t>Erfordernis der Zweitverwertung von Texten bei der Adressierung unterschiedlicher </a:t>
            </a:r>
            <a:r>
              <a:rPr lang="de-DE" altLang="de-DE" sz="1700" b="0" dirty="0" err="1" smtClean="0">
                <a:solidFill>
                  <a:srgbClr val="000000"/>
                </a:solidFill>
                <a:latin typeface="+mj-lt"/>
              </a:rPr>
              <a:t>Zielpublika</a:t>
            </a:r>
            <a:r>
              <a:rPr lang="de-DE" altLang="de-DE" sz="1700" b="0" dirty="0" smtClean="0">
                <a:solidFill>
                  <a:srgbClr val="000000"/>
                </a:solidFill>
                <a:latin typeface="+mj-lt"/>
              </a:rPr>
              <a:t> (z.B. breiteres Fachpublikum, interdisziplinärer Austausch, populärwissenschaftliche Veröffentlichung, Übersetzung)</a:t>
            </a:r>
          </a:p>
          <a:p>
            <a:pPr eaLnBrk="1" hangingPunct="1">
              <a:spcBef>
                <a:spcPts val="850"/>
              </a:spcBef>
              <a:buFont typeface="Wingdings" pitchFamily="2" charset="2"/>
              <a:buChar char=""/>
            </a:pPr>
            <a:r>
              <a:rPr lang="de-DE" altLang="de-DE" sz="1700" b="0" dirty="0" smtClean="0">
                <a:solidFill>
                  <a:srgbClr val="000000"/>
                </a:solidFill>
                <a:latin typeface="+mj-lt"/>
              </a:rPr>
              <a:t>„Selbstplagiat“ bei bestimmten Textteilen bzw. Textformen, die dies erfordern: </a:t>
            </a:r>
            <a:r>
              <a:rPr lang="de-DE" altLang="de-DE" sz="1700" dirty="0" smtClean="0">
                <a:solidFill>
                  <a:srgbClr val="000000"/>
                </a:solidFill>
                <a:latin typeface="+mj-lt"/>
              </a:rPr>
              <a:t>Textteile</a:t>
            </a:r>
            <a:r>
              <a:rPr lang="de-DE" altLang="de-DE" sz="1700" b="0" dirty="0" smtClean="0">
                <a:solidFill>
                  <a:srgbClr val="000000"/>
                </a:solidFill>
                <a:latin typeface="+mj-lt"/>
              </a:rPr>
              <a:t>: z.B. Material- und Methodenteil, Definitionen			 </a:t>
            </a:r>
            <a:r>
              <a:rPr lang="de-DE" altLang="de-DE" sz="1700" dirty="0" smtClean="0">
                <a:solidFill>
                  <a:srgbClr val="000000"/>
                </a:solidFill>
                <a:latin typeface="+mj-lt"/>
              </a:rPr>
              <a:t>Textformen</a:t>
            </a:r>
            <a:r>
              <a:rPr lang="de-DE" altLang="de-DE" sz="1700" b="0" dirty="0" smtClean="0">
                <a:solidFill>
                  <a:srgbClr val="000000"/>
                </a:solidFill>
                <a:latin typeface="+mj-lt"/>
              </a:rPr>
              <a:t>: z.B. Arzneimittelreport, Algorithmen, Vortrag, Dissertationen </a:t>
            </a:r>
            <a:endParaRPr lang="de-DE" altLang="de-DE" sz="1700" b="0" dirty="0">
              <a:solidFill>
                <a:srgbClr val="000000"/>
              </a:solidFill>
              <a:latin typeface="+mj-lt"/>
            </a:endParaRPr>
          </a:p>
        </p:txBody>
      </p:sp>
      <p:sp>
        <p:nvSpPr>
          <p:cNvPr id="6" name="Rectangle 2"/>
          <p:cNvSpPr txBox="1">
            <a:spLocks/>
          </p:cNvSpPr>
          <p:nvPr/>
        </p:nvSpPr>
        <p:spPr>
          <a:xfrm>
            <a:off x="189740" y="719807"/>
            <a:ext cx="6218873" cy="807913"/>
          </a:xfrm>
          <a:prstGeom prst="rect">
            <a:avLst/>
          </a:prstGeom>
        </p:spPr>
        <p:txBody>
          <a:bodyPr/>
          <a:lstStyle>
            <a:lvl1pPr algn="l" defTabSz="863600" rtl="0" eaLnBrk="1" fontAlgn="base" hangingPunct="1">
              <a:lnSpc>
                <a:spcPts val="2900"/>
              </a:lnSpc>
              <a:spcBef>
                <a:spcPct val="0"/>
              </a:spcBef>
              <a:spcAft>
                <a:spcPct val="0"/>
              </a:spcAft>
              <a:defRPr sz="2200" b="1" kern="1200">
                <a:solidFill>
                  <a:schemeClr val="tx1"/>
                </a:solidFill>
                <a:latin typeface="Arial" charset="0"/>
                <a:ea typeface="+mj-ea"/>
                <a:cs typeface="+mj-cs"/>
              </a:defRPr>
            </a:lvl1pPr>
            <a:lvl2pPr algn="l" defTabSz="863600" rtl="0" eaLnBrk="1" fontAlgn="base" hangingPunct="1">
              <a:lnSpc>
                <a:spcPts val="2900"/>
              </a:lnSpc>
              <a:spcBef>
                <a:spcPct val="0"/>
              </a:spcBef>
              <a:spcAft>
                <a:spcPct val="0"/>
              </a:spcAft>
              <a:defRPr sz="2200" b="1">
                <a:solidFill>
                  <a:schemeClr val="tx1"/>
                </a:solidFill>
                <a:latin typeface="Arial" charset="0"/>
              </a:defRPr>
            </a:lvl2pPr>
            <a:lvl3pPr algn="l" defTabSz="863600" rtl="0" eaLnBrk="1" fontAlgn="base" hangingPunct="1">
              <a:lnSpc>
                <a:spcPts val="2900"/>
              </a:lnSpc>
              <a:spcBef>
                <a:spcPct val="0"/>
              </a:spcBef>
              <a:spcAft>
                <a:spcPct val="0"/>
              </a:spcAft>
              <a:defRPr sz="2200" b="1">
                <a:solidFill>
                  <a:schemeClr val="tx1"/>
                </a:solidFill>
                <a:latin typeface="Arial" charset="0"/>
              </a:defRPr>
            </a:lvl3pPr>
            <a:lvl4pPr algn="l" defTabSz="863600" rtl="0" eaLnBrk="1" fontAlgn="base" hangingPunct="1">
              <a:lnSpc>
                <a:spcPts val="2900"/>
              </a:lnSpc>
              <a:spcBef>
                <a:spcPct val="0"/>
              </a:spcBef>
              <a:spcAft>
                <a:spcPct val="0"/>
              </a:spcAft>
              <a:defRPr sz="2200" b="1">
                <a:solidFill>
                  <a:schemeClr val="tx1"/>
                </a:solidFill>
                <a:latin typeface="Arial" charset="0"/>
              </a:defRPr>
            </a:lvl4pPr>
            <a:lvl5pPr algn="l" defTabSz="863600" rtl="0" eaLnBrk="1" fontAlgn="base" hangingPunct="1">
              <a:lnSpc>
                <a:spcPts val="2900"/>
              </a:lnSpc>
              <a:spcBef>
                <a:spcPct val="0"/>
              </a:spcBef>
              <a:spcAft>
                <a:spcPct val="0"/>
              </a:spcAft>
              <a:defRPr sz="2200" b="1">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lvl="0">
              <a:spcBef>
                <a:spcPts val="600"/>
              </a:spcBef>
              <a:spcAft>
                <a:spcPts val="0"/>
              </a:spcAft>
              <a:tabLst>
                <a:tab pos="547559" algn="l"/>
              </a:tabLst>
            </a:pPr>
            <a:r>
              <a:rPr lang="de-DE" dirty="0" smtClean="0">
                <a:latin typeface="+mn-lt"/>
                <a:ea typeface="SimSun" pitchFamily="2"/>
                <a:cs typeface="Times New Roman" pitchFamily="18"/>
              </a:rPr>
              <a:t>Selbstplagiat: Kontextabhängigkeit II</a:t>
            </a:r>
            <a:endParaRPr lang="de-DE" dirty="0">
              <a:latin typeface="+mn-lt"/>
              <a:ea typeface="SimSun" pitchFamily="2"/>
              <a:cs typeface="Times New Roman" pitchFamily="18"/>
            </a:endParaRPr>
          </a:p>
        </p:txBody>
      </p:sp>
    </p:spTree>
    <p:extLst>
      <p:ext uri="{BB962C8B-B14F-4D97-AF65-F5344CB8AC3E}">
        <p14:creationId xmlns:p14="http://schemas.microsoft.com/office/powerpoint/2010/main" val="295968707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ext Box 3"/>
          <p:cNvSpPr txBox="1">
            <a:spLocks noChangeArrowheads="1"/>
          </p:cNvSpPr>
          <p:nvPr/>
        </p:nvSpPr>
        <p:spPr bwMode="auto">
          <a:xfrm>
            <a:off x="189739" y="1562609"/>
            <a:ext cx="7587026" cy="47806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402" tIns="43201" rIns="86402" bIns="43201"/>
          <a:lstStyle>
            <a:lvl1pPr marL="342900" indent="-338138"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b="1">
                <a:solidFill>
                  <a:srgbClr val="800000"/>
                </a:solidFill>
                <a:latin typeface="Arial" charset="0"/>
                <a:ea typeface="Microsoft YaHei" charset="-122"/>
              </a:defRPr>
            </a:lvl1pPr>
            <a:lvl2pPr eaLnBrk="0" hangingPunct="0">
              <a:spcBef>
                <a:spcPts val="9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charset="0"/>
                <a:ea typeface="Microsoft YaHei" charset="-122"/>
              </a:defRPr>
            </a:lvl2pPr>
            <a:lvl3pPr eaLnBrk="0" hangingPunct="0">
              <a:spcBef>
                <a:spcPts val="12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Arial" charset="0"/>
                <a:ea typeface="Microsoft YaHei" charset="-122"/>
              </a:defRPr>
            </a:lvl3pPr>
            <a:lvl4pPr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4pPr>
            <a:lvl5pPr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5pPr>
            <a:lvl6pPr marL="25146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6pPr>
            <a:lvl7pPr marL="29718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7pPr>
            <a:lvl8pPr marL="34290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8pPr>
            <a:lvl9pPr marL="38862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9pPr>
          </a:lstStyle>
          <a:p>
            <a:pPr eaLnBrk="1" hangingPunct="1"/>
            <a:r>
              <a:rPr lang="de-DE" altLang="de-DE" sz="1700" dirty="0" smtClean="0">
                <a:latin typeface="+mj-lt"/>
              </a:rPr>
              <a:t>Zweitverwertungen in Dissertationen:</a:t>
            </a:r>
            <a:endParaRPr lang="de-DE" altLang="de-DE" sz="1700" dirty="0">
              <a:latin typeface="+mj-lt"/>
            </a:endParaRPr>
          </a:p>
          <a:p>
            <a:pPr eaLnBrk="1" hangingPunct="1">
              <a:spcBef>
                <a:spcPts val="850"/>
              </a:spcBef>
              <a:buFont typeface="Wingdings" pitchFamily="2" charset="2"/>
              <a:buChar char=""/>
            </a:pPr>
            <a:r>
              <a:rPr lang="de-DE" altLang="de-DE" sz="1700" dirty="0" smtClean="0">
                <a:solidFill>
                  <a:srgbClr val="000000"/>
                </a:solidFill>
                <a:latin typeface="+mj-lt"/>
              </a:rPr>
              <a:t>Dissertation als Zwitter zwischen eigenständiger wissenschaftlicher Publikation und Prüfungsleistung</a:t>
            </a:r>
          </a:p>
          <a:p>
            <a:pPr eaLnBrk="1" hangingPunct="1">
              <a:spcBef>
                <a:spcPts val="850"/>
              </a:spcBef>
              <a:buFont typeface="Wingdings" pitchFamily="2" charset="2"/>
              <a:buChar char=""/>
            </a:pPr>
            <a:r>
              <a:rPr lang="de-DE" altLang="de-DE" sz="1700" b="0" dirty="0" smtClean="0">
                <a:solidFill>
                  <a:srgbClr val="000000"/>
                </a:solidFill>
                <a:latin typeface="+mj-lt"/>
              </a:rPr>
              <a:t>Selbstzitat bei vorausgegangener Zeitschriftenveröffentlichung </a:t>
            </a:r>
            <a:r>
              <a:rPr lang="de-DE" altLang="de-DE" sz="1700" dirty="0" smtClean="0">
                <a:solidFill>
                  <a:srgbClr val="000000"/>
                </a:solidFill>
                <a:latin typeface="+mj-lt"/>
              </a:rPr>
              <a:t>wissenschaftspraktisch gängig </a:t>
            </a:r>
            <a:r>
              <a:rPr lang="de-DE" altLang="de-DE" sz="1700" b="0" dirty="0" smtClean="0">
                <a:solidFill>
                  <a:srgbClr val="000000"/>
                </a:solidFill>
                <a:latin typeface="+mj-lt"/>
              </a:rPr>
              <a:t>(Hinweis durch: Teilergebnisse dieser Arbeit wurden vorab &lt;Quellenangabe&gt; veröffentlicht.). Da wissenschaftspraktisch unüblich, wird auf die Angabe bei umgekehrter Reihenfolge (Vorabpublikation der Dissertation) i.d.R. verzichtet. </a:t>
            </a:r>
          </a:p>
          <a:p>
            <a:pPr eaLnBrk="1" hangingPunct="1">
              <a:spcBef>
                <a:spcPts val="850"/>
              </a:spcBef>
              <a:buFont typeface="Wingdings" pitchFamily="2" charset="2"/>
              <a:buChar char=""/>
            </a:pPr>
            <a:r>
              <a:rPr lang="de-DE" altLang="de-DE" sz="1700" b="0" dirty="0" smtClean="0">
                <a:solidFill>
                  <a:srgbClr val="000000"/>
                </a:solidFill>
                <a:latin typeface="+mj-lt"/>
              </a:rPr>
              <a:t>Die Übernahme von Teilen eigener früherer Qualifikationsarbeiten (Masterarbeit o.ä.) ist nicht zu beanstanden, wenn die Dissertation diese qualitativ und quantitativ ersetzt. Erforderlich ist jedoch ein entsprechender Hinweis.</a:t>
            </a:r>
          </a:p>
          <a:p>
            <a:pPr eaLnBrk="1" hangingPunct="1">
              <a:spcBef>
                <a:spcPts val="850"/>
              </a:spcBef>
              <a:buFont typeface="Wingdings" pitchFamily="2" charset="2"/>
              <a:buChar char=""/>
            </a:pPr>
            <a:r>
              <a:rPr lang="de-DE" altLang="de-DE" sz="1700" b="0" dirty="0" smtClean="0">
                <a:solidFill>
                  <a:srgbClr val="000000"/>
                </a:solidFill>
                <a:latin typeface="+mj-lt"/>
              </a:rPr>
              <a:t>Zweitverwertung von Ergebnisteilen i.d.R. unkritisch.</a:t>
            </a:r>
          </a:p>
          <a:p>
            <a:pPr eaLnBrk="1" hangingPunct="1">
              <a:spcBef>
                <a:spcPts val="850"/>
              </a:spcBef>
              <a:buFont typeface="Wingdings" pitchFamily="2" charset="2"/>
              <a:buChar char=""/>
            </a:pPr>
            <a:r>
              <a:rPr lang="de-DE" altLang="de-DE" sz="1700" b="0" dirty="0" smtClean="0">
                <a:solidFill>
                  <a:srgbClr val="000000"/>
                </a:solidFill>
                <a:latin typeface="+mj-lt"/>
              </a:rPr>
              <a:t>Bei Einführungsteilen (Literaturübersicht) empfiehlt sich jeweils eine eigenständige Formulierung.</a:t>
            </a:r>
            <a:endParaRPr lang="de-DE" altLang="de-DE" sz="1700" b="0" dirty="0">
              <a:solidFill>
                <a:srgbClr val="000000"/>
              </a:solidFill>
              <a:latin typeface="+mj-lt"/>
            </a:endParaRPr>
          </a:p>
        </p:txBody>
      </p:sp>
      <p:sp>
        <p:nvSpPr>
          <p:cNvPr id="6" name="Rectangle 2"/>
          <p:cNvSpPr txBox="1">
            <a:spLocks/>
          </p:cNvSpPr>
          <p:nvPr/>
        </p:nvSpPr>
        <p:spPr>
          <a:xfrm>
            <a:off x="189740" y="719807"/>
            <a:ext cx="6218873" cy="807913"/>
          </a:xfrm>
          <a:prstGeom prst="rect">
            <a:avLst/>
          </a:prstGeom>
        </p:spPr>
        <p:txBody>
          <a:bodyPr/>
          <a:lstStyle>
            <a:lvl1pPr algn="l" defTabSz="863600" rtl="0" eaLnBrk="1" fontAlgn="base" hangingPunct="1">
              <a:lnSpc>
                <a:spcPts val="2900"/>
              </a:lnSpc>
              <a:spcBef>
                <a:spcPct val="0"/>
              </a:spcBef>
              <a:spcAft>
                <a:spcPct val="0"/>
              </a:spcAft>
              <a:defRPr sz="2200" b="1" kern="1200">
                <a:solidFill>
                  <a:schemeClr val="tx1"/>
                </a:solidFill>
                <a:latin typeface="Arial" charset="0"/>
                <a:ea typeface="+mj-ea"/>
                <a:cs typeface="+mj-cs"/>
              </a:defRPr>
            </a:lvl1pPr>
            <a:lvl2pPr algn="l" defTabSz="863600" rtl="0" eaLnBrk="1" fontAlgn="base" hangingPunct="1">
              <a:lnSpc>
                <a:spcPts val="2900"/>
              </a:lnSpc>
              <a:spcBef>
                <a:spcPct val="0"/>
              </a:spcBef>
              <a:spcAft>
                <a:spcPct val="0"/>
              </a:spcAft>
              <a:defRPr sz="2200" b="1">
                <a:solidFill>
                  <a:schemeClr val="tx1"/>
                </a:solidFill>
                <a:latin typeface="Arial" charset="0"/>
              </a:defRPr>
            </a:lvl2pPr>
            <a:lvl3pPr algn="l" defTabSz="863600" rtl="0" eaLnBrk="1" fontAlgn="base" hangingPunct="1">
              <a:lnSpc>
                <a:spcPts val="2900"/>
              </a:lnSpc>
              <a:spcBef>
                <a:spcPct val="0"/>
              </a:spcBef>
              <a:spcAft>
                <a:spcPct val="0"/>
              </a:spcAft>
              <a:defRPr sz="2200" b="1">
                <a:solidFill>
                  <a:schemeClr val="tx1"/>
                </a:solidFill>
                <a:latin typeface="Arial" charset="0"/>
              </a:defRPr>
            </a:lvl3pPr>
            <a:lvl4pPr algn="l" defTabSz="863600" rtl="0" eaLnBrk="1" fontAlgn="base" hangingPunct="1">
              <a:lnSpc>
                <a:spcPts val="2900"/>
              </a:lnSpc>
              <a:spcBef>
                <a:spcPct val="0"/>
              </a:spcBef>
              <a:spcAft>
                <a:spcPct val="0"/>
              </a:spcAft>
              <a:defRPr sz="2200" b="1">
                <a:solidFill>
                  <a:schemeClr val="tx1"/>
                </a:solidFill>
                <a:latin typeface="Arial" charset="0"/>
              </a:defRPr>
            </a:lvl4pPr>
            <a:lvl5pPr algn="l" defTabSz="863600" rtl="0" eaLnBrk="1" fontAlgn="base" hangingPunct="1">
              <a:lnSpc>
                <a:spcPts val="2900"/>
              </a:lnSpc>
              <a:spcBef>
                <a:spcPct val="0"/>
              </a:spcBef>
              <a:spcAft>
                <a:spcPct val="0"/>
              </a:spcAft>
              <a:defRPr sz="2200" b="1">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lvl="0">
              <a:spcBef>
                <a:spcPts val="600"/>
              </a:spcBef>
              <a:spcAft>
                <a:spcPts val="0"/>
              </a:spcAft>
              <a:tabLst>
                <a:tab pos="547559" algn="l"/>
              </a:tabLst>
            </a:pPr>
            <a:r>
              <a:rPr lang="de-DE" dirty="0" smtClean="0">
                <a:latin typeface="+mn-lt"/>
                <a:ea typeface="SimSun" pitchFamily="2"/>
                <a:cs typeface="Times New Roman" pitchFamily="18"/>
              </a:rPr>
              <a:t>Selbstplagiat /Selbstzitat bei Dissertationen</a:t>
            </a:r>
            <a:endParaRPr lang="de-DE" dirty="0">
              <a:latin typeface="+mn-lt"/>
              <a:ea typeface="SimSun" pitchFamily="2"/>
              <a:cs typeface="Times New Roman" pitchFamily="18"/>
            </a:endParaRPr>
          </a:p>
        </p:txBody>
      </p:sp>
    </p:spTree>
    <p:extLst>
      <p:ext uri="{BB962C8B-B14F-4D97-AF65-F5344CB8AC3E}">
        <p14:creationId xmlns:p14="http://schemas.microsoft.com/office/powerpoint/2010/main" val="310301190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Text Box 3"/>
          <p:cNvSpPr txBox="1">
            <a:spLocks noChangeArrowheads="1"/>
          </p:cNvSpPr>
          <p:nvPr/>
        </p:nvSpPr>
        <p:spPr bwMode="auto">
          <a:xfrm>
            <a:off x="207846" y="1545826"/>
            <a:ext cx="7352895" cy="42841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402" tIns="43201" rIns="86402" bIns="43201"/>
          <a:lstStyle>
            <a:lvl1pPr marL="342900" indent="-338138"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b="1">
                <a:solidFill>
                  <a:srgbClr val="800000"/>
                </a:solidFill>
                <a:latin typeface="Arial" charset="0"/>
                <a:ea typeface="Microsoft YaHei" charset="-122"/>
              </a:defRPr>
            </a:lvl1pPr>
            <a:lvl2pPr eaLnBrk="0" hangingPunct="0">
              <a:spcBef>
                <a:spcPts val="9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charset="0"/>
                <a:ea typeface="Microsoft YaHei" charset="-122"/>
              </a:defRPr>
            </a:lvl2pPr>
            <a:lvl3pPr eaLnBrk="0" hangingPunct="0">
              <a:spcBef>
                <a:spcPts val="12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Arial" charset="0"/>
                <a:ea typeface="Microsoft YaHei" charset="-122"/>
              </a:defRPr>
            </a:lvl3pPr>
            <a:lvl4pPr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4pPr>
            <a:lvl5pPr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5pPr>
            <a:lvl6pPr marL="25146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6pPr>
            <a:lvl7pPr marL="29718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7pPr>
            <a:lvl8pPr marL="34290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8pPr>
            <a:lvl9pPr marL="38862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9pPr>
          </a:lstStyle>
          <a:p>
            <a:pPr eaLnBrk="1" hangingPunct="1">
              <a:buClrTx/>
              <a:buFontTx/>
              <a:buNone/>
            </a:pPr>
            <a:r>
              <a:rPr lang="de-DE" altLang="de-DE" sz="1700" dirty="0">
                <a:latin typeface="+mn-lt"/>
              </a:rPr>
              <a:t>Konsequenzen (rechtlich, inneruniversitär):</a:t>
            </a:r>
          </a:p>
          <a:p>
            <a:pPr eaLnBrk="1" hangingPunct="1">
              <a:spcBef>
                <a:spcPts val="850"/>
              </a:spcBef>
              <a:buFont typeface="Wingdings" pitchFamily="2" charset="2"/>
              <a:buChar char=""/>
            </a:pPr>
            <a:r>
              <a:rPr lang="de-DE" altLang="de-DE" sz="1700" b="0" dirty="0">
                <a:solidFill>
                  <a:srgbClr val="000000"/>
                </a:solidFill>
                <a:latin typeface="+mn-lt"/>
              </a:rPr>
              <a:t>Plagiat kein juristischer Begriff (jedoch: möglicher Verstoß gegen Urheberrecht, Betrug)</a:t>
            </a:r>
          </a:p>
          <a:p>
            <a:pPr eaLnBrk="1" hangingPunct="1">
              <a:spcBef>
                <a:spcPts val="850"/>
              </a:spcBef>
              <a:buFont typeface="Wingdings" pitchFamily="2" charset="2"/>
              <a:buChar char=""/>
            </a:pPr>
            <a:r>
              <a:rPr lang="de-DE" altLang="de-DE" sz="1700" dirty="0">
                <a:solidFill>
                  <a:srgbClr val="000000"/>
                </a:solidFill>
                <a:latin typeface="+mn-lt"/>
              </a:rPr>
              <a:t>zivilrechtliche Folgen </a:t>
            </a:r>
            <a:r>
              <a:rPr lang="de-DE" altLang="de-DE" sz="1700" b="0" dirty="0">
                <a:solidFill>
                  <a:srgbClr val="000000"/>
                </a:solidFill>
                <a:latin typeface="+mn-lt"/>
              </a:rPr>
              <a:t>(Vorsatz keine Voraussetzung):</a:t>
            </a:r>
            <a:r>
              <a:rPr lang="de-DE" altLang="de-DE" sz="1700" dirty="0">
                <a:solidFill>
                  <a:srgbClr val="000000"/>
                </a:solidFill>
                <a:latin typeface="+mn-lt"/>
              </a:rPr>
              <a:t> </a:t>
            </a:r>
            <a:r>
              <a:rPr lang="de-DE" altLang="de-DE" sz="1700" b="0" dirty="0">
                <a:solidFill>
                  <a:srgbClr val="000000"/>
                </a:solidFill>
                <a:latin typeface="+mn-lt"/>
              </a:rPr>
              <a:t>nach </a:t>
            </a:r>
            <a:r>
              <a:rPr lang="de-DE" altLang="de-DE" sz="1700" b="0" dirty="0" smtClean="0">
                <a:solidFill>
                  <a:srgbClr val="000000"/>
                </a:solidFill>
                <a:latin typeface="+mn-lt"/>
              </a:rPr>
              <a:t>§ </a:t>
            </a:r>
            <a:r>
              <a:rPr lang="de-DE" altLang="de-DE" sz="1700" b="0" dirty="0">
                <a:solidFill>
                  <a:srgbClr val="000000"/>
                </a:solidFill>
                <a:latin typeface="+mn-lt"/>
              </a:rPr>
              <a:t>97-101 UrhG hat der Urheber verschiedene Ansprüche: Unterlassung, Schadenersatz, Vernichtung, Rückruf, Überlassung, Auskunft</a:t>
            </a:r>
          </a:p>
          <a:p>
            <a:pPr eaLnBrk="1" hangingPunct="1">
              <a:spcBef>
                <a:spcPts val="850"/>
              </a:spcBef>
              <a:buFont typeface="Wingdings" pitchFamily="2" charset="2"/>
              <a:buChar char=""/>
            </a:pPr>
            <a:r>
              <a:rPr lang="de-DE" altLang="de-DE" sz="1700" dirty="0">
                <a:solidFill>
                  <a:srgbClr val="000000"/>
                </a:solidFill>
                <a:latin typeface="+mn-lt"/>
              </a:rPr>
              <a:t>strafrechtliche Folgen</a:t>
            </a:r>
            <a:r>
              <a:rPr lang="de-DE" altLang="de-DE" sz="1700" b="0" dirty="0">
                <a:solidFill>
                  <a:srgbClr val="000000"/>
                </a:solidFill>
                <a:latin typeface="+mn-lt"/>
              </a:rPr>
              <a:t> (bei Vorsatz oder Inkaufnahme): öffentliches Interesse an Strafverfolgung, Strafbarkeit wegen falscher Versicherung an Eides statt</a:t>
            </a:r>
          </a:p>
          <a:p>
            <a:pPr eaLnBrk="1" hangingPunct="1">
              <a:spcBef>
                <a:spcPts val="850"/>
              </a:spcBef>
              <a:buFont typeface="Wingdings" pitchFamily="2" charset="2"/>
              <a:buChar char=""/>
            </a:pPr>
            <a:r>
              <a:rPr lang="de-DE" altLang="de-DE" sz="1700" dirty="0">
                <a:solidFill>
                  <a:srgbClr val="000000"/>
                </a:solidFill>
                <a:latin typeface="+mn-lt"/>
              </a:rPr>
              <a:t>universitär:</a:t>
            </a:r>
            <a:r>
              <a:rPr lang="de-DE" altLang="de-DE" sz="1700" b="0" dirty="0">
                <a:solidFill>
                  <a:srgbClr val="000000"/>
                </a:solidFill>
                <a:latin typeface="+mn-lt"/>
              </a:rPr>
              <a:t> unterschiedliche Handhabung je nach Hochschule: mögliche Aberkennung akademischer Grade, Exmatrikulation</a:t>
            </a:r>
          </a:p>
          <a:p>
            <a:pPr eaLnBrk="1" hangingPunct="1">
              <a:spcBef>
                <a:spcPts val="850"/>
              </a:spcBef>
              <a:buFont typeface="Wingdings" pitchFamily="2" charset="2"/>
              <a:buChar char=""/>
            </a:pPr>
            <a:r>
              <a:rPr lang="de-DE" altLang="de-DE" sz="1700" b="0" dirty="0">
                <a:solidFill>
                  <a:srgbClr val="000000"/>
                </a:solidFill>
                <a:latin typeface="+mn-lt"/>
              </a:rPr>
              <a:t>Landeshochschulgesetz </a:t>
            </a:r>
            <a:r>
              <a:rPr lang="de-DE" altLang="de-DE" sz="1700" b="0" dirty="0" smtClean="0">
                <a:solidFill>
                  <a:srgbClr val="000000"/>
                </a:solidFill>
                <a:latin typeface="+mn-lt"/>
              </a:rPr>
              <a:t>Baden-Württemberg </a:t>
            </a:r>
            <a:r>
              <a:rPr lang="de-DE" altLang="de-DE" sz="1700" b="0" dirty="0">
                <a:solidFill>
                  <a:srgbClr val="000000"/>
                </a:solidFill>
                <a:latin typeface="+mn-lt"/>
              </a:rPr>
              <a:t>(Fassung vom März 2009): Anfertigen eines Plagiats als Exmatrikulationsgrund</a:t>
            </a:r>
          </a:p>
        </p:txBody>
      </p:sp>
      <p:sp>
        <p:nvSpPr>
          <p:cNvPr id="6" name="Rectangle 2"/>
          <p:cNvSpPr txBox="1">
            <a:spLocks/>
          </p:cNvSpPr>
          <p:nvPr/>
        </p:nvSpPr>
        <p:spPr>
          <a:xfrm>
            <a:off x="189740" y="719807"/>
            <a:ext cx="6218873" cy="807913"/>
          </a:xfrm>
          <a:prstGeom prst="rect">
            <a:avLst/>
          </a:prstGeom>
        </p:spPr>
        <p:txBody>
          <a:bodyPr/>
          <a:lstStyle>
            <a:lvl1pPr algn="l" defTabSz="863600" rtl="0" eaLnBrk="1" fontAlgn="base" hangingPunct="1">
              <a:lnSpc>
                <a:spcPts val="2900"/>
              </a:lnSpc>
              <a:spcBef>
                <a:spcPct val="0"/>
              </a:spcBef>
              <a:spcAft>
                <a:spcPct val="0"/>
              </a:spcAft>
              <a:defRPr sz="2200" b="1" kern="1200">
                <a:solidFill>
                  <a:schemeClr val="tx1"/>
                </a:solidFill>
                <a:latin typeface="Arial" charset="0"/>
                <a:ea typeface="+mj-ea"/>
                <a:cs typeface="+mj-cs"/>
              </a:defRPr>
            </a:lvl1pPr>
            <a:lvl2pPr algn="l" defTabSz="863600" rtl="0" eaLnBrk="1" fontAlgn="base" hangingPunct="1">
              <a:lnSpc>
                <a:spcPts val="2900"/>
              </a:lnSpc>
              <a:spcBef>
                <a:spcPct val="0"/>
              </a:spcBef>
              <a:spcAft>
                <a:spcPct val="0"/>
              </a:spcAft>
              <a:defRPr sz="2200" b="1">
                <a:solidFill>
                  <a:schemeClr val="tx1"/>
                </a:solidFill>
                <a:latin typeface="Arial" charset="0"/>
              </a:defRPr>
            </a:lvl2pPr>
            <a:lvl3pPr algn="l" defTabSz="863600" rtl="0" eaLnBrk="1" fontAlgn="base" hangingPunct="1">
              <a:lnSpc>
                <a:spcPts val="2900"/>
              </a:lnSpc>
              <a:spcBef>
                <a:spcPct val="0"/>
              </a:spcBef>
              <a:spcAft>
                <a:spcPct val="0"/>
              </a:spcAft>
              <a:defRPr sz="2200" b="1">
                <a:solidFill>
                  <a:schemeClr val="tx1"/>
                </a:solidFill>
                <a:latin typeface="Arial" charset="0"/>
              </a:defRPr>
            </a:lvl3pPr>
            <a:lvl4pPr algn="l" defTabSz="863600" rtl="0" eaLnBrk="1" fontAlgn="base" hangingPunct="1">
              <a:lnSpc>
                <a:spcPts val="2900"/>
              </a:lnSpc>
              <a:spcBef>
                <a:spcPct val="0"/>
              </a:spcBef>
              <a:spcAft>
                <a:spcPct val="0"/>
              </a:spcAft>
              <a:defRPr sz="2200" b="1">
                <a:solidFill>
                  <a:schemeClr val="tx1"/>
                </a:solidFill>
                <a:latin typeface="Arial" charset="0"/>
              </a:defRPr>
            </a:lvl4pPr>
            <a:lvl5pPr algn="l" defTabSz="863600" rtl="0" eaLnBrk="1" fontAlgn="base" hangingPunct="1">
              <a:lnSpc>
                <a:spcPts val="2900"/>
              </a:lnSpc>
              <a:spcBef>
                <a:spcPct val="0"/>
              </a:spcBef>
              <a:spcAft>
                <a:spcPct val="0"/>
              </a:spcAft>
              <a:defRPr sz="2200" b="1">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lvl="0">
              <a:spcBef>
                <a:spcPts val="600"/>
              </a:spcBef>
              <a:spcAft>
                <a:spcPts val="0"/>
              </a:spcAft>
              <a:tabLst>
                <a:tab pos="547559" algn="l"/>
              </a:tabLst>
            </a:pPr>
            <a:r>
              <a:rPr lang="de-DE" dirty="0" smtClean="0">
                <a:latin typeface="+mn-lt"/>
                <a:ea typeface="SimSun" pitchFamily="2"/>
                <a:cs typeface="Times New Roman" pitchFamily="18"/>
              </a:rPr>
              <a:t>Konsequenzen</a:t>
            </a:r>
            <a:endParaRPr lang="de-DE" dirty="0">
              <a:latin typeface="+mn-lt"/>
              <a:ea typeface="SimSun" pitchFamily="2"/>
              <a:cs typeface="Times New Roman" pitchFamily="18"/>
            </a:endParaRPr>
          </a:p>
        </p:txBody>
      </p:sp>
    </p:spTree>
    <p:extLst>
      <p:ext uri="{BB962C8B-B14F-4D97-AF65-F5344CB8AC3E}">
        <p14:creationId xmlns:p14="http://schemas.microsoft.com/office/powerpoint/2010/main" val="97514810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ext Box 3"/>
          <p:cNvSpPr txBox="1">
            <a:spLocks noChangeArrowheads="1"/>
          </p:cNvSpPr>
          <p:nvPr/>
        </p:nvSpPr>
        <p:spPr bwMode="auto">
          <a:xfrm>
            <a:off x="189739" y="1562609"/>
            <a:ext cx="7371001" cy="47806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402" tIns="43201" rIns="86402" bIns="43201"/>
          <a:lstStyle>
            <a:lvl1pPr marL="342900" indent="-338138"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b="1">
                <a:solidFill>
                  <a:srgbClr val="800000"/>
                </a:solidFill>
                <a:latin typeface="Arial" charset="0"/>
                <a:ea typeface="Microsoft YaHei" charset="-122"/>
              </a:defRPr>
            </a:lvl1pPr>
            <a:lvl2pPr eaLnBrk="0" hangingPunct="0">
              <a:spcBef>
                <a:spcPts val="9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charset="0"/>
                <a:ea typeface="Microsoft YaHei" charset="-122"/>
              </a:defRPr>
            </a:lvl2pPr>
            <a:lvl3pPr eaLnBrk="0" hangingPunct="0">
              <a:spcBef>
                <a:spcPts val="12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Arial" charset="0"/>
                <a:ea typeface="Microsoft YaHei" charset="-122"/>
              </a:defRPr>
            </a:lvl3pPr>
            <a:lvl4pPr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4pPr>
            <a:lvl5pPr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5pPr>
            <a:lvl6pPr marL="25146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6pPr>
            <a:lvl7pPr marL="29718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7pPr>
            <a:lvl8pPr marL="34290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8pPr>
            <a:lvl9pPr marL="38862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9pPr>
          </a:lstStyle>
          <a:p>
            <a:pPr eaLnBrk="1" hangingPunct="1">
              <a:spcBef>
                <a:spcPts val="850"/>
              </a:spcBef>
              <a:buFont typeface="Wingdings" pitchFamily="2" charset="2"/>
              <a:buChar char=""/>
            </a:pPr>
            <a:r>
              <a:rPr lang="de-DE" altLang="de-DE" sz="1700" b="0" dirty="0" smtClean="0">
                <a:solidFill>
                  <a:srgbClr val="000000"/>
                </a:solidFill>
                <a:latin typeface="+mj-lt"/>
              </a:rPr>
              <a:t>DFG (1998). </a:t>
            </a:r>
            <a:r>
              <a:rPr lang="de-DE" altLang="de-DE" sz="1700" b="0" dirty="0" smtClean="0">
                <a:solidFill>
                  <a:srgbClr val="000000"/>
                </a:solidFill>
                <a:latin typeface="+mj-lt"/>
                <a:hlinkClick r:id="rId3"/>
              </a:rPr>
              <a:t>Denkschrift </a:t>
            </a:r>
            <a:r>
              <a:rPr lang="de-DE" altLang="de-DE" sz="1700" b="0" dirty="0">
                <a:solidFill>
                  <a:srgbClr val="000000"/>
                </a:solidFill>
                <a:latin typeface="+mj-lt"/>
                <a:hlinkClick r:id="rId3"/>
              </a:rPr>
              <a:t>zur Sicherung guter wissenschaftlicher Praxis</a:t>
            </a:r>
            <a:r>
              <a:rPr lang="de-DE" altLang="de-DE" sz="1700" b="0" dirty="0" smtClean="0">
                <a:solidFill>
                  <a:srgbClr val="000000"/>
                </a:solidFill>
                <a:latin typeface="+mj-lt"/>
              </a:rPr>
              <a:t>, 1998.</a:t>
            </a:r>
          </a:p>
          <a:p>
            <a:pPr eaLnBrk="1" hangingPunct="1">
              <a:spcBef>
                <a:spcPts val="850"/>
              </a:spcBef>
              <a:buFont typeface="Wingdings" pitchFamily="2" charset="2"/>
              <a:buChar char=""/>
            </a:pPr>
            <a:r>
              <a:rPr lang="de-DE" altLang="de-DE" sz="1700" b="0" dirty="0" smtClean="0">
                <a:solidFill>
                  <a:srgbClr val="000000"/>
                </a:solidFill>
                <a:latin typeface="+mj-lt"/>
              </a:rPr>
              <a:t>Meinel, Christoph (2013). </a:t>
            </a:r>
            <a:r>
              <a:rPr lang="de-DE" altLang="de-DE" sz="1700" b="0" dirty="0">
                <a:solidFill>
                  <a:srgbClr val="000000"/>
                </a:solidFill>
                <a:latin typeface="+mj-lt"/>
                <a:hlinkClick r:id="rId4"/>
              </a:rPr>
              <a:t>„Selbstplagiat“ und gute wissenschaftliche Praxis</a:t>
            </a:r>
            <a:r>
              <a:rPr lang="de-DE" altLang="de-DE" sz="1700" b="0" dirty="0" smtClean="0">
                <a:solidFill>
                  <a:srgbClr val="000000"/>
                </a:solidFill>
                <a:latin typeface="+mj-lt"/>
              </a:rPr>
              <a:t>.</a:t>
            </a:r>
            <a:endParaRPr lang="de-DE" altLang="de-DE" sz="1700" b="0" dirty="0">
              <a:solidFill>
                <a:srgbClr val="000000"/>
              </a:solidFill>
              <a:latin typeface="+mj-lt"/>
            </a:endParaRPr>
          </a:p>
          <a:p>
            <a:pPr eaLnBrk="1" hangingPunct="1">
              <a:spcBef>
                <a:spcPts val="850"/>
              </a:spcBef>
              <a:buFont typeface="Wingdings" pitchFamily="2" charset="2"/>
              <a:buChar char=""/>
            </a:pPr>
            <a:r>
              <a:rPr lang="de-DE" sz="1700" b="0" dirty="0" smtClean="0">
                <a:solidFill>
                  <a:srgbClr val="000000"/>
                </a:solidFill>
                <a:latin typeface="+mj-lt"/>
              </a:rPr>
              <a:t>Nissen</a:t>
            </a:r>
            <a:r>
              <a:rPr lang="de-DE" sz="1700" b="0" dirty="0">
                <a:solidFill>
                  <a:srgbClr val="000000"/>
                </a:solidFill>
                <a:latin typeface="+mj-lt"/>
              </a:rPr>
              <a:t>, M. (2012). Plagiaterkennung und </a:t>
            </a:r>
            <a:r>
              <a:rPr lang="de-DE" sz="1700" b="0" dirty="0" err="1">
                <a:solidFill>
                  <a:srgbClr val="000000"/>
                </a:solidFill>
                <a:latin typeface="+mj-lt"/>
              </a:rPr>
              <a:t>Plagiatvermeidung</a:t>
            </a:r>
            <a:r>
              <a:rPr lang="de-DE" sz="1700" b="0" dirty="0">
                <a:solidFill>
                  <a:srgbClr val="000000"/>
                </a:solidFill>
                <a:latin typeface="+mj-lt"/>
              </a:rPr>
              <a:t> an Universitäten und Bibliotheken. Bibliothek. Forschung und Praxis, 36(2), 200–206.</a:t>
            </a:r>
          </a:p>
          <a:p>
            <a:pPr eaLnBrk="1" hangingPunct="1">
              <a:spcBef>
                <a:spcPts val="850"/>
              </a:spcBef>
              <a:buFont typeface="Wingdings" pitchFamily="2" charset="2"/>
              <a:buChar char=""/>
            </a:pPr>
            <a:r>
              <a:rPr lang="de-DE" sz="1700" b="0" dirty="0">
                <a:solidFill>
                  <a:srgbClr val="000000"/>
                </a:solidFill>
                <a:latin typeface="+mj-lt"/>
              </a:rPr>
              <a:t>Sattler, S., </a:t>
            </a:r>
            <a:r>
              <a:rPr lang="de-DE" sz="1700" b="0" dirty="0" err="1">
                <a:solidFill>
                  <a:srgbClr val="000000"/>
                </a:solidFill>
                <a:latin typeface="+mj-lt"/>
              </a:rPr>
              <a:t>Graeff</a:t>
            </a:r>
            <a:r>
              <a:rPr lang="de-DE" sz="1700" b="0" dirty="0">
                <a:solidFill>
                  <a:srgbClr val="000000"/>
                </a:solidFill>
                <a:latin typeface="+mj-lt"/>
              </a:rPr>
              <a:t>, P., &amp; Willen, S. (2013). </a:t>
            </a:r>
            <a:r>
              <a:rPr lang="en-US" sz="1700" b="0" dirty="0">
                <a:solidFill>
                  <a:srgbClr val="000000"/>
                </a:solidFill>
                <a:latin typeface="+mj-lt"/>
              </a:rPr>
              <a:t>Explaining the Decision to Plagiarize: An Empirical Test of the Interplay Between Rationality, Norms, and Opportunity. Deviant Behavior, 34, 444–463. doi:</a:t>
            </a:r>
            <a:r>
              <a:rPr lang="en-US" sz="1700" b="0" dirty="0">
                <a:solidFill>
                  <a:srgbClr val="000000"/>
                </a:solidFill>
                <a:latin typeface="+mj-lt"/>
                <a:hlinkClick r:id="rId5"/>
              </a:rPr>
              <a:t>10.1080/01639625.2012.735909</a:t>
            </a:r>
            <a:r>
              <a:rPr lang="en-US" sz="1700" b="0" dirty="0">
                <a:solidFill>
                  <a:srgbClr val="000000"/>
                </a:solidFill>
                <a:latin typeface="+mj-lt"/>
              </a:rPr>
              <a:t> </a:t>
            </a:r>
          </a:p>
          <a:p>
            <a:pPr eaLnBrk="1" hangingPunct="1">
              <a:spcBef>
                <a:spcPts val="850"/>
              </a:spcBef>
              <a:buFont typeface="Wingdings" pitchFamily="2" charset="2"/>
              <a:buChar char=""/>
            </a:pPr>
            <a:r>
              <a:rPr lang="en-US" sz="1700" b="0" dirty="0" smtClean="0">
                <a:solidFill>
                  <a:srgbClr val="000000"/>
                </a:solidFill>
                <a:latin typeface="+mj-lt"/>
              </a:rPr>
              <a:t>Weber-</a:t>
            </a:r>
            <a:r>
              <a:rPr lang="en-US" sz="1700" b="0" dirty="0" err="1" smtClean="0">
                <a:solidFill>
                  <a:srgbClr val="000000"/>
                </a:solidFill>
                <a:latin typeface="+mj-lt"/>
              </a:rPr>
              <a:t>Wulff</a:t>
            </a:r>
            <a:r>
              <a:rPr lang="en-US" sz="1700" b="0" dirty="0">
                <a:solidFill>
                  <a:srgbClr val="000000"/>
                </a:solidFill>
                <a:latin typeface="+mj-lt"/>
              </a:rPr>
              <a:t>, D. (2014). False feathers: A perspective on academic plagiarism. </a:t>
            </a:r>
            <a:r>
              <a:rPr lang="de-DE" sz="1700" b="0" dirty="0">
                <a:solidFill>
                  <a:srgbClr val="000000"/>
                </a:solidFill>
                <a:latin typeface="+mj-lt"/>
              </a:rPr>
              <a:t>Berlin: </a:t>
            </a:r>
            <a:r>
              <a:rPr lang="de-DE" sz="1700" b="0" dirty="0" smtClean="0">
                <a:solidFill>
                  <a:srgbClr val="000000"/>
                </a:solidFill>
                <a:latin typeface="+mj-lt"/>
              </a:rPr>
              <a:t>Springer</a:t>
            </a:r>
          </a:p>
          <a:p>
            <a:pPr eaLnBrk="1" hangingPunct="1">
              <a:spcBef>
                <a:spcPts val="850"/>
              </a:spcBef>
              <a:buFont typeface="Wingdings" pitchFamily="2" charset="2"/>
              <a:buChar char=""/>
            </a:pPr>
            <a:r>
              <a:rPr lang="de-DE" sz="1700" b="0" dirty="0" smtClean="0">
                <a:solidFill>
                  <a:srgbClr val="000000"/>
                </a:solidFill>
                <a:latin typeface="+mj-lt"/>
              </a:rPr>
              <a:t>Weber-Wulff</a:t>
            </a:r>
            <a:r>
              <a:rPr lang="de-DE" sz="1700" b="0" dirty="0">
                <a:solidFill>
                  <a:srgbClr val="000000"/>
                </a:solidFill>
                <a:latin typeface="+mj-lt"/>
              </a:rPr>
              <a:t>, D. (2016). </a:t>
            </a:r>
            <a:r>
              <a:rPr lang="de-DE" sz="1700" b="0" dirty="0">
                <a:solidFill>
                  <a:srgbClr val="000000"/>
                </a:solidFill>
                <a:latin typeface="+mj-lt"/>
                <a:hlinkClick r:id="rId6"/>
              </a:rPr>
              <a:t>Fremde Federn Finden</a:t>
            </a:r>
            <a:r>
              <a:rPr lang="de-DE" sz="1700" b="0" dirty="0" smtClean="0">
                <a:solidFill>
                  <a:srgbClr val="000000"/>
                </a:solidFill>
                <a:latin typeface="+mj-lt"/>
              </a:rPr>
              <a:t>.</a:t>
            </a:r>
            <a:endParaRPr lang="en-US" sz="1700" b="0" dirty="0">
              <a:solidFill>
                <a:srgbClr val="000000"/>
              </a:solidFill>
              <a:latin typeface="+mj-lt"/>
            </a:endParaRPr>
          </a:p>
        </p:txBody>
      </p:sp>
      <p:sp>
        <p:nvSpPr>
          <p:cNvPr id="6" name="Rectangle 2"/>
          <p:cNvSpPr txBox="1">
            <a:spLocks/>
          </p:cNvSpPr>
          <p:nvPr/>
        </p:nvSpPr>
        <p:spPr>
          <a:xfrm>
            <a:off x="189740" y="719807"/>
            <a:ext cx="6218873" cy="807913"/>
          </a:xfrm>
          <a:prstGeom prst="rect">
            <a:avLst/>
          </a:prstGeom>
        </p:spPr>
        <p:txBody>
          <a:bodyPr/>
          <a:lstStyle>
            <a:lvl1pPr algn="l" defTabSz="863600" rtl="0" eaLnBrk="1" fontAlgn="base" hangingPunct="1">
              <a:lnSpc>
                <a:spcPts val="2900"/>
              </a:lnSpc>
              <a:spcBef>
                <a:spcPct val="0"/>
              </a:spcBef>
              <a:spcAft>
                <a:spcPct val="0"/>
              </a:spcAft>
              <a:defRPr sz="2200" b="1" kern="1200">
                <a:solidFill>
                  <a:schemeClr val="tx1"/>
                </a:solidFill>
                <a:latin typeface="Arial" charset="0"/>
                <a:ea typeface="+mj-ea"/>
                <a:cs typeface="+mj-cs"/>
              </a:defRPr>
            </a:lvl1pPr>
            <a:lvl2pPr algn="l" defTabSz="863600" rtl="0" eaLnBrk="1" fontAlgn="base" hangingPunct="1">
              <a:lnSpc>
                <a:spcPts val="2900"/>
              </a:lnSpc>
              <a:spcBef>
                <a:spcPct val="0"/>
              </a:spcBef>
              <a:spcAft>
                <a:spcPct val="0"/>
              </a:spcAft>
              <a:defRPr sz="2200" b="1">
                <a:solidFill>
                  <a:schemeClr val="tx1"/>
                </a:solidFill>
                <a:latin typeface="Arial" charset="0"/>
              </a:defRPr>
            </a:lvl2pPr>
            <a:lvl3pPr algn="l" defTabSz="863600" rtl="0" eaLnBrk="1" fontAlgn="base" hangingPunct="1">
              <a:lnSpc>
                <a:spcPts val="2900"/>
              </a:lnSpc>
              <a:spcBef>
                <a:spcPct val="0"/>
              </a:spcBef>
              <a:spcAft>
                <a:spcPct val="0"/>
              </a:spcAft>
              <a:defRPr sz="2200" b="1">
                <a:solidFill>
                  <a:schemeClr val="tx1"/>
                </a:solidFill>
                <a:latin typeface="Arial" charset="0"/>
              </a:defRPr>
            </a:lvl3pPr>
            <a:lvl4pPr algn="l" defTabSz="863600" rtl="0" eaLnBrk="1" fontAlgn="base" hangingPunct="1">
              <a:lnSpc>
                <a:spcPts val="2900"/>
              </a:lnSpc>
              <a:spcBef>
                <a:spcPct val="0"/>
              </a:spcBef>
              <a:spcAft>
                <a:spcPct val="0"/>
              </a:spcAft>
              <a:defRPr sz="2200" b="1">
                <a:solidFill>
                  <a:schemeClr val="tx1"/>
                </a:solidFill>
                <a:latin typeface="Arial" charset="0"/>
              </a:defRPr>
            </a:lvl4pPr>
            <a:lvl5pPr algn="l" defTabSz="863600" rtl="0" eaLnBrk="1" fontAlgn="base" hangingPunct="1">
              <a:lnSpc>
                <a:spcPts val="2900"/>
              </a:lnSpc>
              <a:spcBef>
                <a:spcPct val="0"/>
              </a:spcBef>
              <a:spcAft>
                <a:spcPct val="0"/>
              </a:spcAft>
              <a:defRPr sz="2200" b="1">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lvl="0">
              <a:spcBef>
                <a:spcPts val="600"/>
              </a:spcBef>
              <a:spcAft>
                <a:spcPts val="0"/>
              </a:spcAft>
              <a:tabLst>
                <a:tab pos="547559" algn="l"/>
              </a:tabLst>
            </a:pPr>
            <a:r>
              <a:rPr lang="de-DE" dirty="0" smtClean="0">
                <a:latin typeface="+mn-lt"/>
                <a:ea typeface="SimSun" pitchFamily="2"/>
                <a:cs typeface="Times New Roman" pitchFamily="18"/>
              </a:rPr>
              <a:t>Literaturhinweise</a:t>
            </a:r>
            <a:endParaRPr lang="de-DE" dirty="0">
              <a:latin typeface="+mn-lt"/>
              <a:ea typeface="SimSun" pitchFamily="2"/>
              <a:cs typeface="Times New Roman" pitchFamily="18"/>
            </a:endParaRPr>
          </a:p>
        </p:txBody>
      </p:sp>
    </p:spTree>
    <p:extLst>
      <p:ext uri="{BB962C8B-B14F-4D97-AF65-F5344CB8AC3E}">
        <p14:creationId xmlns:p14="http://schemas.microsoft.com/office/powerpoint/2010/main" val="34104092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ext Box 3"/>
          <p:cNvSpPr txBox="1">
            <a:spLocks noChangeArrowheads="1"/>
          </p:cNvSpPr>
          <p:nvPr/>
        </p:nvSpPr>
        <p:spPr bwMode="auto">
          <a:xfrm>
            <a:off x="189739" y="1562610"/>
            <a:ext cx="7371001" cy="35496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402" tIns="43201" rIns="86402" bIns="43201"/>
          <a:lstStyle>
            <a:lvl1pPr marL="342900" indent="-338138"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b="1">
                <a:solidFill>
                  <a:srgbClr val="800000"/>
                </a:solidFill>
                <a:latin typeface="Arial" charset="0"/>
                <a:ea typeface="Microsoft YaHei" charset="-122"/>
              </a:defRPr>
            </a:lvl1pPr>
            <a:lvl2pPr eaLnBrk="0" hangingPunct="0">
              <a:spcBef>
                <a:spcPts val="9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charset="0"/>
                <a:ea typeface="Microsoft YaHei" charset="-122"/>
              </a:defRPr>
            </a:lvl2pPr>
            <a:lvl3pPr eaLnBrk="0" hangingPunct="0">
              <a:spcBef>
                <a:spcPts val="12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Arial" charset="0"/>
                <a:ea typeface="Microsoft YaHei" charset="-122"/>
              </a:defRPr>
            </a:lvl3pPr>
            <a:lvl4pPr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4pPr>
            <a:lvl5pPr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5pPr>
            <a:lvl6pPr marL="25146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6pPr>
            <a:lvl7pPr marL="29718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7pPr>
            <a:lvl8pPr marL="34290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8pPr>
            <a:lvl9pPr marL="38862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9pPr>
          </a:lstStyle>
          <a:p>
            <a:pPr eaLnBrk="1" hangingPunct="1"/>
            <a:r>
              <a:rPr lang="de-DE" altLang="de-DE" sz="1700" dirty="0" smtClean="0">
                <a:latin typeface="+mj-lt"/>
              </a:rPr>
              <a:t>Unterscheidung zwischen Zitat und Plagiat</a:t>
            </a:r>
            <a:endParaRPr lang="de-DE" altLang="de-DE" sz="1700" dirty="0">
              <a:latin typeface="+mj-lt"/>
            </a:endParaRPr>
          </a:p>
          <a:p>
            <a:pPr eaLnBrk="1" hangingPunct="1">
              <a:spcBef>
                <a:spcPts val="850"/>
              </a:spcBef>
              <a:buFont typeface="Wingdings" pitchFamily="2" charset="2"/>
              <a:buChar char=""/>
            </a:pPr>
            <a:r>
              <a:rPr lang="de-DE" altLang="de-DE" sz="1700" b="0" dirty="0" smtClean="0">
                <a:solidFill>
                  <a:srgbClr val="000000"/>
                </a:solidFill>
                <a:latin typeface="+mj-lt"/>
              </a:rPr>
              <a:t>Zitat: Verwendung fremden geistigen Eigentums (Definitionen</a:t>
            </a:r>
            <a:r>
              <a:rPr lang="de-DE" altLang="de-DE" sz="1700" b="0" dirty="0">
                <a:solidFill>
                  <a:srgbClr val="000000"/>
                </a:solidFill>
                <a:latin typeface="+mj-lt"/>
              </a:rPr>
              <a:t>, Formulierungen, Ergebnisse etc</a:t>
            </a:r>
            <a:r>
              <a:rPr lang="de-DE" altLang="de-DE" sz="1700" b="0" dirty="0" smtClean="0">
                <a:solidFill>
                  <a:srgbClr val="000000"/>
                </a:solidFill>
                <a:latin typeface="+mj-lt"/>
              </a:rPr>
              <a:t>.) mit Quellenangabe </a:t>
            </a:r>
          </a:p>
          <a:p>
            <a:pPr eaLnBrk="1" hangingPunct="1">
              <a:spcBef>
                <a:spcPts val="850"/>
              </a:spcBef>
              <a:buFont typeface="Wingdings" pitchFamily="2" charset="2"/>
              <a:buChar char=""/>
            </a:pPr>
            <a:r>
              <a:rPr lang="de-DE" altLang="de-DE" sz="1700" b="0" dirty="0" smtClean="0">
                <a:solidFill>
                  <a:srgbClr val="000000"/>
                </a:solidFill>
                <a:latin typeface="+mj-lt"/>
              </a:rPr>
              <a:t>Plagiat: Verwendung fremden geistigen Eigentums ohne Quellenabgabe</a:t>
            </a:r>
          </a:p>
          <a:p>
            <a:pPr eaLnBrk="1" hangingPunct="1">
              <a:spcBef>
                <a:spcPts val="850"/>
              </a:spcBef>
              <a:buFont typeface="Wingdings" pitchFamily="2" charset="2"/>
              <a:buChar char=""/>
            </a:pPr>
            <a:r>
              <a:rPr lang="de-DE" altLang="de-DE" sz="1700" b="0" dirty="0" smtClean="0">
                <a:solidFill>
                  <a:srgbClr val="000000"/>
                </a:solidFill>
                <a:latin typeface="+mj-lt"/>
              </a:rPr>
              <a:t>Graubereich: Überdehnung des Zitatrechts, keine Notwendigkeit zur Quellenangabe da (fachliches) Allgemeinwissen </a:t>
            </a:r>
          </a:p>
          <a:p>
            <a:pPr eaLnBrk="1" hangingPunct="1">
              <a:spcBef>
                <a:spcPts val="850"/>
              </a:spcBef>
              <a:buFont typeface="Wingdings" pitchFamily="2" charset="2"/>
              <a:buChar char=""/>
            </a:pPr>
            <a:r>
              <a:rPr lang="de-DE" altLang="de-DE" sz="1700" b="0" dirty="0" smtClean="0">
                <a:solidFill>
                  <a:srgbClr val="000000"/>
                </a:solidFill>
                <a:latin typeface="+mj-lt"/>
              </a:rPr>
              <a:t>Begriff „intertextueller Fehler“: große Bandbreite an wissenschaftlichem Fehlverhalten / Fehlern beim wissenschaftlichen Arbeiten. Weniger wertend als „Plagiat“. Im Folgenden allerdings keine Verwendung.</a:t>
            </a:r>
            <a:endParaRPr lang="de-DE" altLang="de-DE" sz="1700" b="0" dirty="0">
              <a:solidFill>
                <a:srgbClr val="000000"/>
              </a:solidFill>
              <a:latin typeface="+mj-lt"/>
            </a:endParaRPr>
          </a:p>
        </p:txBody>
      </p:sp>
      <p:sp>
        <p:nvSpPr>
          <p:cNvPr id="6" name="Rectangle 2"/>
          <p:cNvSpPr txBox="1">
            <a:spLocks/>
          </p:cNvSpPr>
          <p:nvPr/>
        </p:nvSpPr>
        <p:spPr>
          <a:xfrm>
            <a:off x="189740" y="719807"/>
            <a:ext cx="6218873" cy="807913"/>
          </a:xfrm>
          <a:prstGeom prst="rect">
            <a:avLst/>
          </a:prstGeom>
        </p:spPr>
        <p:txBody>
          <a:bodyPr/>
          <a:lstStyle>
            <a:lvl1pPr algn="l" defTabSz="863600" rtl="0" eaLnBrk="1" fontAlgn="base" hangingPunct="1">
              <a:lnSpc>
                <a:spcPts val="2900"/>
              </a:lnSpc>
              <a:spcBef>
                <a:spcPct val="0"/>
              </a:spcBef>
              <a:spcAft>
                <a:spcPct val="0"/>
              </a:spcAft>
              <a:defRPr sz="2200" b="1" kern="1200">
                <a:solidFill>
                  <a:schemeClr val="tx1"/>
                </a:solidFill>
                <a:latin typeface="Arial" charset="0"/>
                <a:ea typeface="+mj-ea"/>
                <a:cs typeface="+mj-cs"/>
              </a:defRPr>
            </a:lvl1pPr>
            <a:lvl2pPr algn="l" defTabSz="863600" rtl="0" eaLnBrk="1" fontAlgn="base" hangingPunct="1">
              <a:lnSpc>
                <a:spcPts val="2900"/>
              </a:lnSpc>
              <a:spcBef>
                <a:spcPct val="0"/>
              </a:spcBef>
              <a:spcAft>
                <a:spcPct val="0"/>
              </a:spcAft>
              <a:defRPr sz="2200" b="1">
                <a:solidFill>
                  <a:schemeClr val="tx1"/>
                </a:solidFill>
                <a:latin typeface="Arial" charset="0"/>
              </a:defRPr>
            </a:lvl2pPr>
            <a:lvl3pPr algn="l" defTabSz="863600" rtl="0" eaLnBrk="1" fontAlgn="base" hangingPunct="1">
              <a:lnSpc>
                <a:spcPts val="2900"/>
              </a:lnSpc>
              <a:spcBef>
                <a:spcPct val="0"/>
              </a:spcBef>
              <a:spcAft>
                <a:spcPct val="0"/>
              </a:spcAft>
              <a:defRPr sz="2200" b="1">
                <a:solidFill>
                  <a:schemeClr val="tx1"/>
                </a:solidFill>
                <a:latin typeface="Arial" charset="0"/>
              </a:defRPr>
            </a:lvl3pPr>
            <a:lvl4pPr algn="l" defTabSz="863600" rtl="0" eaLnBrk="1" fontAlgn="base" hangingPunct="1">
              <a:lnSpc>
                <a:spcPts val="2900"/>
              </a:lnSpc>
              <a:spcBef>
                <a:spcPct val="0"/>
              </a:spcBef>
              <a:spcAft>
                <a:spcPct val="0"/>
              </a:spcAft>
              <a:defRPr sz="2200" b="1">
                <a:solidFill>
                  <a:schemeClr val="tx1"/>
                </a:solidFill>
                <a:latin typeface="Arial" charset="0"/>
              </a:defRPr>
            </a:lvl4pPr>
            <a:lvl5pPr algn="l" defTabSz="863600" rtl="0" eaLnBrk="1" fontAlgn="base" hangingPunct="1">
              <a:lnSpc>
                <a:spcPts val="2900"/>
              </a:lnSpc>
              <a:spcBef>
                <a:spcPct val="0"/>
              </a:spcBef>
              <a:spcAft>
                <a:spcPct val="0"/>
              </a:spcAft>
              <a:defRPr sz="2200" b="1">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lvl="0">
              <a:spcBef>
                <a:spcPts val="600"/>
              </a:spcBef>
              <a:spcAft>
                <a:spcPts val="0"/>
              </a:spcAft>
              <a:tabLst>
                <a:tab pos="547559" algn="l"/>
              </a:tabLst>
            </a:pPr>
            <a:r>
              <a:rPr lang="de-DE" dirty="0" smtClean="0">
                <a:latin typeface="+mn-lt"/>
                <a:ea typeface="SimSun" pitchFamily="2"/>
                <a:cs typeface="Times New Roman" pitchFamily="18"/>
              </a:rPr>
              <a:t>Einführung</a:t>
            </a:r>
            <a:endParaRPr lang="de-DE" dirty="0">
              <a:latin typeface="+mn-lt"/>
              <a:ea typeface="SimSun" pitchFamily="2"/>
              <a:cs typeface="Times New Roman" pitchFamily="18"/>
            </a:endParaRPr>
          </a:p>
        </p:txBody>
      </p:sp>
    </p:spTree>
    <p:extLst>
      <p:ext uri="{BB962C8B-B14F-4D97-AF65-F5344CB8AC3E}">
        <p14:creationId xmlns:p14="http://schemas.microsoft.com/office/powerpoint/2010/main" val="338962657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ext Box 3"/>
          <p:cNvSpPr txBox="1">
            <a:spLocks noChangeArrowheads="1"/>
          </p:cNvSpPr>
          <p:nvPr/>
        </p:nvSpPr>
        <p:spPr bwMode="auto">
          <a:xfrm>
            <a:off x="189739" y="1562610"/>
            <a:ext cx="7371001" cy="376571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402" tIns="43201" rIns="86402" bIns="43201"/>
          <a:lstStyle>
            <a:lvl1pPr marL="342900" indent="-338138"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b="1">
                <a:solidFill>
                  <a:srgbClr val="800000"/>
                </a:solidFill>
                <a:latin typeface="Arial" charset="0"/>
                <a:ea typeface="Microsoft YaHei" charset="-122"/>
              </a:defRPr>
            </a:lvl1pPr>
            <a:lvl2pPr eaLnBrk="0" hangingPunct="0">
              <a:spcBef>
                <a:spcPts val="9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charset="0"/>
                <a:ea typeface="Microsoft YaHei" charset="-122"/>
              </a:defRPr>
            </a:lvl2pPr>
            <a:lvl3pPr eaLnBrk="0" hangingPunct="0">
              <a:spcBef>
                <a:spcPts val="12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Arial" charset="0"/>
                <a:ea typeface="Microsoft YaHei" charset="-122"/>
              </a:defRPr>
            </a:lvl3pPr>
            <a:lvl4pPr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4pPr>
            <a:lvl5pPr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5pPr>
            <a:lvl6pPr marL="25146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6pPr>
            <a:lvl7pPr marL="29718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7pPr>
            <a:lvl8pPr marL="34290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8pPr>
            <a:lvl9pPr marL="38862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9pPr>
          </a:lstStyle>
          <a:p>
            <a:pPr eaLnBrk="1" hangingPunct="1"/>
            <a:r>
              <a:rPr lang="de-DE" altLang="de-DE" sz="1700" dirty="0" smtClean="0">
                <a:latin typeface="+mj-lt"/>
              </a:rPr>
              <a:t>Weshalb zitieren wir?</a:t>
            </a:r>
            <a:endParaRPr lang="de-DE" altLang="de-DE" sz="1700" dirty="0">
              <a:latin typeface="+mj-lt"/>
            </a:endParaRPr>
          </a:p>
          <a:p>
            <a:pPr eaLnBrk="1" hangingPunct="1">
              <a:spcBef>
                <a:spcPts val="850"/>
              </a:spcBef>
              <a:buFont typeface="Wingdings" pitchFamily="2" charset="2"/>
              <a:buChar char=""/>
            </a:pPr>
            <a:r>
              <a:rPr lang="de-DE" altLang="de-DE" sz="1700" b="0" dirty="0">
                <a:solidFill>
                  <a:srgbClr val="000000"/>
                </a:solidFill>
                <a:latin typeface="+mj-lt"/>
              </a:rPr>
              <a:t>Verwendung fremder Gedanken, Definitionen, Formulierungen, Ergebnisse etc. </a:t>
            </a:r>
            <a:r>
              <a:rPr lang="de-DE" altLang="de-DE" sz="1700" b="0" dirty="0" smtClean="0">
                <a:solidFill>
                  <a:srgbClr val="000000"/>
                </a:solidFill>
                <a:latin typeface="+mj-lt"/>
              </a:rPr>
              <a:t>als Grundvoraussetzung für </a:t>
            </a:r>
            <a:r>
              <a:rPr lang="de-DE" altLang="de-DE" sz="1700" b="0" dirty="0">
                <a:solidFill>
                  <a:srgbClr val="000000"/>
                </a:solidFill>
                <a:latin typeface="+mj-lt"/>
              </a:rPr>
              <a:t>das wissenschaftliche Arbeiten</a:t>
            </a:r>
          </a:p>
          <a:p>
            <a:pPr eaLnBrk="1" hangingPunct="1">
              <a:spcBef>
                <a:spcPts val="850"/>
              </a:spcBef>
              <a:buFont typeface="Wingdings" pitchFamily="2" charset="2"/>
              <a:buChar char=""/>
            </a:pPr>
            <a:r>
              <a:rPr lang="de-DE" altLang="de-DE" sz="1700" b="0" dirty="0" smtClean="0">
                <a:solidFill>
                  <a:srgbClr val="000000"/>
                </a:solidFill>
                <a:latin typeface="+mj-lt"/>
              </a:rPr>
              <a:t>Nachprüfbarkeit des </a:t>
            </a:r>
            <a:r>
              <a:rPr lang="de-DE" altLang="de-DE" sz="1700" b="0" dirty="0">
                <a:solidFill>
                  <a:srgbClr val="000000"/>
                </a:solidFill>
                <a:latin typeface="+mj-lt"/>
              </a:rPr>
              <a:t>Vorgehens als Kernelement wissenschaftlichen </a:t>
            </a:r>
            <a:r>
              <a:rPr lang="de-DE" altLang="de-DE" sz="1700" b="0" dirty="0" smtClean="0">
                <a:solidFill>
                  <a:srgbClr val="000000"/>
                </a:solidFill>
                <a:latin typeface="+mj-lt"/>
              </a:rPr>
              <a:t>Arbeitens</a:t>
            </a:r>
          </a:p>
          <a:p>
            <a:pPr eaLnBrk="1" hangingPunct="1">
              <a:spcBef>
                <a:spcPts val="850"/>
              </a:spcBef>
              <a:buFont typeface="Wingdings" pitchFamily="2" charset="2"/>
              <a:buChar char=""/>
            </a:pPr>
            <a:r>
              <a:rPr lang="de-DE" altLang="de-DE" sz="1700" b="0" dirty="0" smtClean="0">
                <a:solidFill>
                  <a:srgbClr val="000000"/>
                </a:solidFill>
                <a:latin typeface="+mj-lt"/>
              </a:rPr>
              <a:t>Ordnung des Verhältnisses von eigenen und fremden Gedanken: erforderliche Unterscheidung</a:t>
            </a:r>
          </a:p>
          <a:p>
            <a:pPr eaLnBrk="1" hangingPunct="1">
              <a:spcBef>
                <a:spcPts val="850"/>
              </a:spcBef>
              <a:buFont typeface="Wingdings" pitchFamily="2" charset="2"/>
              <a:buChar char=""/>
            </a:pPr>
            <a:r>
              <a:rPr lang="de-DE" altLang="de-DE" sz="1700" b="0" dirty="0" smtClean="0">
                <a:solidFill>
                  <a:srgbClr val="000000"/>
                </a:solidFill>
                <a:latin typeface="+mj-lt"/>
              </a:rPr>
              <a:t>Zitieren als Zeichen der Anerkennung und des Dankes</a:t>
            </a:r>
            <a:endParaRPr lang="de-DE" altLang="de-DE" sz="1700" b="0" dirty="0">
              <a:solidFill>
                <a:srgbClr val="000000"/>
              </a:solidFill>
              <a:latin typeface="+mj-lt"/>
            </a:endParaRPr>
          </a:p>
          <a:p>
            <a:pPr marL="4762" indent="0" eaLnBrk="1" hangingPunct="1">
              <a:spcBef>
                <a:spcPts val="850"/>
              </a:spcBef>
            </a:pPr>
            <a:r>
              <a:rPr lang="de-DE" altLang="de-DE" sz="1500" b="0" dirty="0" smtClean="0">
                <a:solidFill>
                  <a:srgbClr val="000000"/>
                </a:solidFill>
                <a:latin typeface="+mj-lt"/>
              </a:rPr>
              <a:t>Quelle: Werner </a:t>
            </a:r>
            <a:r>
              <a:rPr lang="de-DE" altLang="de-DE" sz="1500" b="0" dirty="0" err="1" smtClean="0">
                <a:solidFill>
                  <a:srgbClr val="000000"/>
                </a:solidFill>
                <a:latin typeface="+mj-lt"/>
              </a:rPr>
              <a:t>Sesink</a:t>
            </a:r>
            <a:r>
              <a:rPr lang="de-DE" altLang="de-DE" sz="1500" b="0" dirty="0" smtClean="0">
                <a:solidFill>
                  <a:srgbClr val="000000"/>
                </a:solidFill>
                <a:latin typeface="+mj-lt"/>
              </a:rPr>
              <a:t>: Einführung in das wissenschaftliche Arbeiten. </a:t>
            </a:r>
            <a:r>
              <a:rPr lang="de-DE" altLang="de-DE" sz="1500" b="0" dirty="0" err="1" smtClean="0">
                <a:solidFill>
                  <a:srgbClr val="000000"/>
                </a:solidFill>
                <a:latin typeface="+mj-lt"/>
              </a:rPr>
              <a:t>Oldenbourg</a:t>
            </a:r>
            <a:r>
              <a:rPr lang="de-DE" altLang="de-DE" sz="1500" b="0" dirty="0" smtClean="0">
                <a:solidFill>
                  <a:srgbClr val="000000"/>
                </a:solidFill>
                <a:latin typeface="+mj-lt"/>
              </a:rPr>
              <a:t> Verlag München, 9. Aufl. 2012, S. 225 ff.</a:t>
            </a:r>
            <a:endParaRPr lang="de-DE" altLang="de-DE" sz="1500" b="0" dirty="0">
              <a:solidFill>
                <a:srgbClr val="000000"/>
              </a:solidFill>
              <a:latin typeface="+mj-lt"/>
            </a:endParaRPr>
          </a:p>
        </p:txBody>
      </p:sp>
      <p:sp>
        <p:nvSpPr>
          <p:cNvPr id="6" name="Rectangle 2"/>
          <p:cNvSpPr txBox="1">
            <a:spLocks/>
          </p:cNvSpPr>
          <p:nvPr/>
        </p:nvSpPr>
        <p:spPr>
          <a:xfrm>
            <a:off x="189740" y="719807"/>
            <a:ext cx="6218873" cy="807913"/>
          </a:xfrm>
          <a:prstGeom prst="rect">
            <a:avLst/>
          </a:prstGeom>
        </p:spPr>
        <p:txBody>
          <a:bodyPr/>
          <a:lstStyle>
            <a:lvl1pPr algn="l" defTabSz="863600" rtl="0" eaLnBrk="1" fontAlgn="base" hangingPunct="1">
              <a:lnSpc>
                <a:spcPts val="2900"/>
              </a:lnSpc>
              <a:spcBef>
                <a:spcPct val="0"/>
              </a:spcBef>
              <a:spcAft>
                <a:spcPct val="0"/>
              </a:spcAft>
              <a:defRPr sz="2200" b="1" kern="1200">
                <a:solidFill>
                  <a:schemeClr val="tx1"/>
                </a:solidFill>
                <a:latin typeface="Arial" charset="0"/>
                <a:ea typeface="+mj-ea"/>
                <a:cs typeface="+mj-cs"/>
              </a:defRPr>
            </a:lvl1pPr>
            <a:lvl2pPr algn="l" defTabSz="863600" rtl="0" eaLnBrk="1" fontAlgn="base" hangingPunct="1">
              <a:lnSpc>
                <a:spcPts val="2900"/>
              </a:lnSpc>
              <a:spcBef>
                <a:spcPct val="0"/>
              </a:spcBef>
              <a:spcAft>
                <a:spcPct val="0"/>
              </a:spcAft>
              <a:defRPr sz="2200" b="1">
                <a:solidFill>
                  <a:schemeClr val="tx1"/>
                </a:solidFill>
                <a:latin typeface="Arial" charset="0"/>
              </a:defRPr>
            </a:lvl2pPr>
            <a:lvl3pPr algn="l" defTabSz="863600" rtl="0" eaLnBrk="1" fontAlgn="base" hangingPunct="1">
              <a:lnSpc>
                <a:spcPts val="2900"/>
              </a:lnSpc>
              <a:spcBef>
                <a:spcPct val="0"/>
              </a:spcBef>
              <a:spcAft>
                <a:spcPct val="0"/>
              </a:spcAft>
              <a:defRPr sz="2200" b="1">
                <a:solidFill>
                  <a:schemeClr val="tx1"/>
                </a:solidFill>
                <a:latin typeface="Arial" charset="0"/>
              </a:defRPr>
            </a:lvl3pPr>
            <a:lvl4pPr algn="l" defTabSz="863600" rtl="0" eaLnBrk="1" fontAlgn="base" hangingPunct="1">
              <a:lnSpc>
                <a:spcPts val="2900"/>
              </a:lnSpc>
              <a:spcBef>
                <a:spcPct val="0"/>
              </a:spcBef>
              <a:spcAft>
                <a:spcPct val="0"/>
              </a:spcAft>
              <a:defRPr sz="2200" b="1">
                <a:solidFill>
                  <a:schemeClr val="tx1"/>
                </a:solidFill>
                <a:latin typeface="Arial" charset="0"/>
              </a:defRPr>
            </a:lvl4pPr>
            <a:lvl5pPr algn="l" defTabSz="863600" rtl="0" eaLnBrk="1" fontAlgn="base" hangingPunct="1">
              <a:lnSpc>
                <a:spcPts val="2900"/>
              </a:lnSpc>
              <a:spcBef>
                <a:spcPct val="0"/>
              </a:spcBef>
              <a:spcAft>
                <a:spcPct val="0"/>
              </a:spcAft>
              <a:defRPr sz="2200" b="1">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lvl="0">
              <a:spcBef>
                <a:spcPts val="600"/>
              </a:spcBef>
              <a:spcAft>
                <a:spcPts val="0"/>
              </a:spcAft>
              <a:tabLst>
                <a:tab pos="547559" algn="l"/>
              </a:tabLst>
            </a:pPr>
            <a:r>
              <a:rPr lang="de-DE" dirty="0" smtClean="0">
                <a:latin typeface="+mn-lt"/>
                <a:ea typeface="SimSun" pitchFamily="2"/>
                <a:cs typeface="Times New Roman" pitchFamily="18"/>
              </a:rPr>
              <a:t>Richtig Zitieren</a:t>
            </a:r>
            <a:endParaRPr lang="de-DE" dirty="0">
              <a:latin typeface="+mn-lt"/>
              <a:ea typeface="SimSun" pitchFamily="2"/>
              <a:cs typeface="Times New Roman" pitchFamily="18"/>
            </a:endParaRPr>
          </a:p>
        </p:txBody>
      </p:sp>
    </p:spTree>
    <p:extLst>
      <p:ext uri="{BB962C8B-B14F-4D97-AF65-F5344CB8AC3E}">
        <p14:creationId xmlns:p14="http://schemas.microsoft.com/office/powerpoint/2010/main" val="96452846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ext Box 3"/>
          <p:cNvSpPr txBox="1">
            <a:spLocks noChangeArrowheads="1"/>
          </p:cNvSpPr>
          <p:nvPr/>
        </p:nvSpPr>
        <p:spPr bwMode="auto">
          <a:xfrm>
            <a:off x="189739" y="1562610"/>
            <a:ext cx="7371001" cy="28296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402" tIns="43201" rIns="86402" bIns="43201"/>
          <a:lstStyle>
            <a:lvl1pPr marL="342900" indent="-338138"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b="1">
                <a:solidFill>
                  <a:srgbClr val="800000"/>
                </a:solidFill>
                <a:latin typeface="Arial" charset="0"/>
                <a:ea typeface="Microsoft YaHei" charset="-122"/>
              </a:defRPr>
            </a:lvl1pPr>
            <a:lvl2pPr eaLnBrk="0" hangingPunct="0">
              <a:spcBef>
                <a:spcPts val="9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charset="0"/>
                <a:ea typeface="Microsoft YaHei" charset="-122"/>
              </a:defRPr>
            </a:lvl2pPr>
            <a:lvl3pPr eaLnBrk="0" hangingPunct="0">
              <a:spcBef>
                <a:spcPts val="12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Arial" charset="0"/>
                <a:ea typeface="Microsoft YaHei" charset="-122"/>
              </a:defRPr>
            </a:lvl3pPr>
            <a:lvl4pPr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4pPr>
            <a:lvl5pPr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5pPr>
            <a:lvl6pPr marL="25146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6pPr>
            <a:lvl7pPr marL="29718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7pPr>
            <a:lvl8pPr marL="34290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8pPr>
            <a:lvl9pPr marL="38862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9pPr>
          </a:lstStyle>
          <a:p>
            <a:pPr eaLnBrk="1" hangingPunct="1"/>
            <a:r>
              <a:rPr lang="de-DE" altLang="de-DE" sz="1700" dirty="0" smtClean="0">
                <a:latin typeface="+mj-lt"/>
              </a:rPr>
              <a:t>Wann zitieren wir?</a:t>
            </a:r>
            <a:endParaRPr lang="de-DE" altLang="de-DE" sz="1700" dirty="0">
              <a:latin typeface="+mj-lt"/>
            </a:endParaRPr>
          </a:p>
          <a:p>
            <a:pPr eaLnBrk="1" hangingPunct="1">
              <a:spcBef>
                <a:spcPts val="850"/>
              </a:spcBef>
              <a:buFont typeface="Wingdings" pitchFamily="2" charset="2"/>
              <a:buChar char=""/>
            </a:pPr>
            <a:r>
              <a:rPr lang="de-DE" altLang="de-DE" sz="1700" dirty="0" smtClean="0">
                <a:solidFill>
                  <a:srgbClr val="000000"/>
                </a:solidFill>
                <a:latin typeface="+mj-lt"/>
              </a:rPr>
              <a:t>Muss: </a:t>
            </a:r>
            <a:r>
              <a:rPr lang="de-DE" altLang="de-DE" sz="1700" b="0" dirty="0" smtClean="0">
                <a:solidFill>
                  <a:srgbClr val="000000"/>
                </a:solidFill>
                <a:latin typeface="+mj-lt"/>
              </a:rPr>
              <a:t>Verwendung wissenschaftlicher Definitionen, Methoden, Theorien Dritter</a:t>
            </a:r>
          </a:p>
          <a:p>
            <a:pPr eaLnBrk="1" hangingPunct="1">
              <a:spcBef>
                <a:spcPts val="850"/>
              </a:spcBef>
              <a:buFont typeface="Wingdings" pitchFamily="2" charset="2"/>
              <a:buChar char=""/>
            </a:pPr>
            <a:r>
              <a:rPr lang="de-DE" altLang="de-DE" sz="1700" dirty="0" smtClean="0">
                <a:solidFill>
                  <a:srgbClr val="000000"/>
                </a:solidFill>
                <a:latin typeface="+mj-lt"/>
              </a:rPr>
              <a:t>Muss: </a:t>
            </a:r>
            <a:r>
              <a:rPr lang="de-DE" altLang="de-DE" sz="1700" b="0" dirty="0" smtClean="0">
                <a:solidFill>
                  <a:srgbClr val="000000"/>
                </a:solidFill>
                <a:latin typeface="+mj-lt"/>
              </a:rPr>
              <a:t>Verwendung wissenschaftlicher Ergebnisse Dritter (Laborexperimente, Feldforschung, etc.)</a:t>
            </a:r>
          </a:p>
          <a:p>
            <a:pPr eaLnBrk="1" hangingPunct="1">
              <a:spcBef>
                <a:spcPts val="850"/>
              </a:spcBef>
              <a:buFont typeface="Wingdings" pitchFamily="2" charset="2"/>
              <a:buChar char=""/>
            </a:pPr>
            <a:r>
              <a:rPr lang="de-DE" altLang="de-DE" sz="1700" dirty="0" smtClean="0">
                <a:solidFill>
                  <a:srgbClr val="000000"/>
                </a:solidFill>
                <a:latin typeface="+mj-lt"/>
              </a:rPr>
              <a:t>Soll: </a:t>
            </a:r>
            <a:r>
              <a:rPr lang="de-DE" altLang="de-DE" sz="1700" b="0" dirty="0" smtClean="0">
                <a:solidFill>
                  <a:srgbClr val="000000"/>
                </a:solidFill>
                <a:latin typeface="+mj-lt"/>
              </a:rPr>
              <a:t>Hinweis auf relevante / weniger bekannte Literatur</a:t>
            </a:r>
          </a:p>
          <a:p>
            <a:pPr eaLnBrk="1" hangingPunct="1">
              <a:spcBef>
                <a:spcPts val="850"/>
              </a:spcBef>
              <a:buFont typeface="Wingdings" pitchFamily="2" charset="2"/>
              <a:buChar char=""/>
            </a:pPr>
            <a:r>
              <a:rPr lang="de-DE" altLang="de-DE" sz="1700" dirty="0">
                <a:solidFill>
                  <a:srgbClr val="000000"/>
                </a:solidFill>
                <a:latin typeface="+mj-lt"/>
              </a:rPr>
              <a:t>Soll: </a:t>
            </a:r>
            <a:r>
              <a:rPr lang="de-DE" altLang="de-DE" sz="1700" b="0" dirty="0">
                <a:solidFill>
                  <a:srgbClr val="000000"/>
                </a:solidFill>
                <a:latin typeface="+mj-lt"/>
              </a:rPr>
              <a:t>Ausdruck von </a:t>
            </a:r>
            <a:r>
              <a:rPr lang="de-DE" altLang="de-DE" sz="1700" b="0" dirty="0" smtClean="0">
                <a:solidFill>
                  <a:srgbClr val="000000"/>
                </a:solidFill>
                <a:latin typeface="+mj-lt"/>
              </a:rPr>
              <a:t>Anerkennung / Dankbarkeit</a:t>
            </a:r>
          </a:p>
        </p:txBody>
      </p:sp>
      <p:sp>
        <p:nvSpPr>
          <p:cNvPr id="6" name="Rectangle 2"/>
          <p:cNvSpPr txBox="1">
            <a:spLocks/>
          </p:cNvSpPr>
          <p:nvPr/>
        </p:nvSpPr>
        <p:spPr>
          <a:xfrm>
            <a:off x="189740" y="719807"/>
            <a:ext cx="6218873" cy="807913"/>
          </a:xfrm>
          <a:prstGeom prst="rect">
            <a:avLst/>
          </a:prstGeom>
        </p:spPr>
        <p:txBody>
          <a:bodyPr/>
          <a:lstStyle>
            <a:lvl1pPr algn="l" defTabSz="863600" rtl="0" eaLnBrk="1" fontAlgn="base" hangingPunct="1">
              <a:lnSpc>
                <a:spcPts val="2900"/>
              </a:lnSpc>
              <a:spcBef>
                <a:spcPct val="0"/>
              </a:spcBef>
              <a:spcAft>
                <a:spcPct val="0"/>
              </a:spcAft>
              <a:defRPr sz="2200" b="1" kern="1200">
                <a:solidFill>
                  <a:schemeClr val="tx1"/>
                </a:solidFill>
                <a:latin typeface="Arial" charset="0"/>
                <a:ea typeface="+mj-ea"/>
                <a:cs typeface="+mj-cs"/>
              </a:defRPr>
            </a:lvl1pPr>
            <a:lvl2pPr algn="l" defTabSz="863600" rtl="0" eaLnBrk="1" fontAlgn="base" hangingPunct="1">
              <a:lnSpc>
                <a:spcPts val="2900"/>
              </a:lnSpc>
              <a:spcBef>
                <a:spcPct val="0"/>
              </a:spcBef>
              <a:spcAft>
                <a:spcPct val="0"/>
              </a:spcAft>
              <a:defRPr sz="2200" b="1">
                <a:solidFill>
                  <a:schemeClr val="tx1"/>
                </a:solidFill>
                <a:latin typeface="Arial" charset="0"/>
              </a:defRPr>
            </a:lvl2pPr>
            <a:lvl3pPr algn="l" defTabSz="863600" rtl="0" eaLnBrk="1" fontAlgn="base" hangingPunct="1">
              <a:lnSpc>
                <a:spcPts val="2900"/>
              </a:lnSpc>
              <a:spcBef>
                <a:spcPct val="0"/>
              </a:spcBef>
              <a:spcAft>
                <a:spcPct val="0"/>
              </a:spcAft>
              <a:defRPr sz="2200" b="1">
                <a:solidFill>
                  <a:schemeClr val="tx1"/>
                </a:solidFill>
                <a:latin typeface="Arial" charset="0"/>
              </a:defRPr>
            </a:lvl3pPr>
            <a:lvl4pPr algn="l" defTabSz="863600" rtl="0" eaLnBrk="1" fontAlgn="base" hangingPunct="1">
              <a:lnSpc>
                <a:spcPts val="2900"/>
              </a:lnSpc>
              <a:spcBef>
                <a:spcPct val="0"/>
              </a:spcBef>
              <a:spcAft>
                <a:spcPct val="0"/>
              </a:spcAft>
              <a:defRPr sz="2200" b="1">
                <a:solidFill>
                  <a:schemeClr val="tx1"/>
                </a:solidFill>
                <a:latin typeface="Arial" charset="0"/>
              </a:defRPr>
            </a:lvl4pPr>
            <a:lvl5pPr algn="l" defTabSz="863600" rtl="0" eaLnBrk="1" fontAlgn="base" hangingPunct="1">
              <a:lnSpc>
                <a:spcPts val="2900"/>
              </a:lnSpc>
              <a:spcBef>
                <a:spcPct val="0"/>
              </a:spcBef>
              <a:spcAft>
                <a:spcPct val="0"/>
              </a:spcAft>
              <a:defRPr sz="2200" b="1">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lvl="0">
              <a:spcBef>
                <a:spcPts val="600"/>
              </a:spcBef>
              <a:spcAft>
                <a:spcPts val="0"/>
              </a:spcAft>
              <a:tabLst>
                <a:tab pos="547559" algn="l"/>
              </a:tabLst>
            </a:pPr>
            <a:r>
              <a:rPr lang="de-DE" dirty="0" smtClean="0">
                <a:latin typeface="+mn-lt"/>
                <a:ea typeface="SimSun" pitchFamily="2"/>
                <a:cs typeface="Times New Roman" pitchFamily="18"/>
              </a:rPr>
              <a:t>Richtig Zitieren</a:t>
            </a:r>
            <a:endParaRPr lang="de-DE" dirty="0">
              <a:latin typeface="+mn-lt"/>
              <a:ea typeface="SimSun" pitchFamily="2"/>
              <a:cs typeface="Times New Roman" pitchFamily="18"/>
            </a:endParaRPr>
          </a:p>
        </p:txBody>
      </p:sp>
    </p:spTree>
    <p:extLst>
      <p:ext uri="{BB962C8B-B14F-4D97-AF65-F5344CB8AC3E}">
        <p14:creationId xmlns:p14="http://schemas.microsoft.com/office/powerpoint/2010/main" val="70568590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ext Box 3"/>
          <p:cNvSpPr txBox="1">
            <a:spLocks noChangeArrowheads="1"/>
          </p:cNvSpPr>
          <p:nvPr/>
        </p:nvSpPr>
        <p:spPr bwMode="auto">
          <a:xfrm>
            <a:off x="189739" y="1562610"/>
            <a:ext cx="7659034" cy="4125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402" tIns="43201" rIns="86402" bIns="43201"/>
          <a:lstStyle>
            <a:lvl1pPr marL="342900" indent="-338138"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b="1">
                <a:solidFill>
                  <a:srgbClr val="800000"/>
                </a:solidFill>
                <a:latin typeface="Arial" charset="0"/>
                <a:ea typeface="Microsoft YaHei" charset="-122"/>
              </a:defRPr>
            </a:lvl1pPr>
            <a:lvl2pPr eaLnBrk="0" hangingPunct="0">
              <a:spcBef>
                <a:spcPts val="9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charset="0"/>
                <a:ea typeface="Microsoft YaHei" charset="-122"/>
              </a:defRPr>
            </a:lvl2pPr>
            <a:lvl3pPr eaLnBrk="0" hangingPunct="0">
              <a:spcBef>
                <a:spcPts val="12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Arial" charset="0"/>
                <a:ea typeface="Microsoft YaHei" charset="-122"/>
              </a:defRPr>
            </a:lvl3pPr>
            <a:lvl4pPr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4pPr>
            <a:lvl5pPr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5pPr>
            <a:lvl6pPr marL="25146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6pPr>
            <a:lvl7pPr marL="29718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7pPr>
            <a:lvl8pPr marL="34290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8pPr>
            <a:lvl9pPr marL="38862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9pPr>
          </a:lstStyle>
          <a:p>
            <a:pPr eaLnBrk="1" hangingPunct="1"/>
            <a:r>
              <a:rPr lang="de-DE" altLang="de-DE" sz="1700" dirty="0" smtClean="0">
                <a:latin typeface="+mj-lt"/>
              </a:rPr>
              <a:t>Wie zitieren wir?</a:t>
            </a:r>
            <a:endParaRPr lang="de-DE" altLang="de-DE" sz="1700" dirty="0">
              <a:latin typeface="+mj-lt"/>
            </a:endParaRPr>
          </a:p>
          <a:p>
            <a:pPr eaLnBrk="1" hangingPunct="1">
              <a:spcBef>
                <a:spcPts val="850"/>
              </a:spcBef>
              <a:buFont typeface="Wingdings" pitchFamily="2" charset="2"/>
              <a:buChar char=""/>
            </a:pPr>
            <a:r>
              <a:rPr lang="de-DE" altLang="de-DE" sz="1700" b="0" dirty="0" smtClean="0">
                <a:solidFill>
                  <a:srgbClr val="000000"/>
                </a:solidFill>
                <a:latin typeface="+mj-lt"/>
              </a:rPr>
              <a:t>Je </a:t>
            </a:r>
            <a:r>
              <a:rPr lang="de-DE" altLang="de-DE" sz="1700" b="0" dirty="0">
                <a:solidFill>
                  <a:srgbClr val="000000"/>
                </a:solidFill>
                <a:latin typeface="+mj-lt"/>
              </a:rPr>
              <a:t>nach </a:t>
            </a:r>
            <a:r>
              <a:rPr lang="de-DE" altLang="de-DE" sz="1700" b="0" dirty="0" smtClean="0">
                <a:solidFill>
                  <a:srgbClr val="000000"/>
                </a:solidFill>
                <a:latin typeface="+mj-lt"/>
              </a:rPr>
              <a:t>Fachdisziplin </a:t>
            </a:r>
            <a:r>
              <a:rPr lang="de-DE" altLang="de-DE" sz="1700" dirty="0" smtClean="0">
                <a:solidFill>
                  <a:srgbClr val="000000"/>
                </a:solidFill>
                <a:latin typeface="+mj-lt"/>
              </a:rPr>
              <a:t>große Bandbreite an Zitiertechniken, Abkürzungstechniken und Zitierstilen </a:t>
            </a:r>
            <a:r>
              <a:rPr lang="de-DE" altLang="de-DE" sz="1700" b="0" dirty="0" smtClean="0">
                <a:solidFill>
                  <a:srgbClr val="000000"/>
                </a:solidFill>
                <a:latin typeface="+mj-lt"/>
              </a:rPr>
              <a:t>(Fußnoten, Endnoten, Autor-Jahr-Zitierweise im Text)</a:t>
            </a:r>
          </a:p>
          <a:p>
            <a:pPr eaLnBrk="1" hangingPunct="1">
              <a:spcBef>
                <a:spcPts val="850"/>
              </a:spcBef>
              <a:buFont typeface="Wingdings" pitchFamily="2" charset="2"/>
              <a:buChar char=""/>
            </a:pPr>
            <a:r>
              <a:rPr lang="de-DE" altLang="de-DE" sz="1700" b="0" dirty="0" smtClean="0">
                <a:solidFill>
                  <a:srgbClr val="000000"/>
                </a:solidFill>
                <a:latin typeface="+mj-lt"/>
              </a:rPr>
              <a:t>In Geistes-/ Kultur-/ Sozialwissenschaften Zitiertechniken i.d.R. stärker differenziert:</a:t>
            </a:r>
          </a:p>
          <a:p>
            <a:pPr marL="628650" indent="-285750" eaLnBrk="1" hangingPunct="1">
              <a:spcBef>
                <a:spcPts val="850"/>
              </a:spcBef>
              <a:buFont typeface="Wingdings" panose="05000000000000000000" pitchFamily="2" charset="2"/>
              <a:buChar char="ü"/>
              <a:tabLst>
                <a:tab pos="62865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de-DE" altLang="de-DE" sz="1700" b="0" dirty="0">
                <a:solidFill>
                  <a:srgbClr val="000000"/>
                </a:solidFill>
                <a:latin typeface="+mj-lt"/>
              </a:rPr>
              <a:t>	</a:t>
            </a:r>
            <a:r>
              <a:rPr lang="de-DE" altLang="de-DE" sz="1700" dirty="0" smtClean="0">
                <a:solidFill>
                  <a:srgbClr val="000000"/>
                </a:solidFill>
                <a:latin typeface="+mj-lt"/>
              </a:rPr>
              <a:t>wörtliches Zitat (originalgetreu): </a:t>
            </a:r>
            <a:r>
              <a:rPr lang="de-DE" altLang="de-DE" sz="1700" b="0" dirty="0" smtClean="0">
                <a:solidFill>
                  <a:srgbClr val="000000"/>
                </a:solidFill>
                <a:latin typeface="+mj-lt"/>
              </a:rPr>
              <a:t>Anführungszeichen + Quellenangabe</a:t>
            </a:r>
          </a:p>
          <a:p>
            <a:pPr marL="628650" indent="-285750" eaLnBrk="1" hangingPunct="1">
              <a:spcBef>
                <a:spcPts val="850"/>
              </a:spcBef>
              <a:buFont typeface="Wingdings" panose="05000000000000000000" pitchFamily="2" charset="2"/>
              <a:buChar char="ü"/>
              <a:tabLst>
                <a:tab pos="62865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de-DE" altLang="de-DE" sz="1700" b="0" dirty="0">
                <a:solidFill>
                  <a:srgbClr val="000000"/>
                </a:solidFill>
                <a:latin typeface="+mj-lt"/>
              </a:rPr>
              <a:t>	</a:t>
            </a:r>
            <a:r>
              <a:rPr lang="de-DE" altLang="de-DE" sz="1700" dirty="0" smtClean="0">
                <a:solidFill>
                  <a:srgbClr val="000000"/>
                </a:solidFill>
                <a:latin typeface="+mj-lt"/>
              </a:rPr>
              <a:t>indirektes Zitat (sinngemäß):  </a:t>
            </a:r>
            <a:r>
              <a:rPr lang="de-DE" altLang="de-DE" sz="1700" b="0" dirty="0" smtClean="0">
                <a:solidFill>
                  <a:srgbClr val="000000"/>
                </a:solidFill>
                <a:latin typeface="+mj-lt"/>
              </a:rPr>
              <a:t>keine Anführungszeichen + „Vergleiche“ / 	„Siehe“ oder „Nach“ und </a:t>
            </a:r>
            <a:r>
              <a:rPr lang="de-DE" altLang="de-DE" sz="1700" b="0" dirty="0">
                <a:solidFill>
                  <a:srgbClr val="000000"/>
                </a:solidFill>
                <a:latin typeface="+mj-lt"/>
              </a:rPr>
              <a:t>Quellenangabe</a:t>
            </a:r>
            <a:endParaRPr lang="de-DE" altLang="de-DE" sz="1700" b="0" dirty="0" smtClean="0">
              <a:solidFill>
                <a:srgbClr val="000000"/>
              </a:solidFill>
              <a:latin typeface="+mj-lt"/>
            </a:endParaRPr>
          </a:p>
          <a:p>
            <a:pPr marL="628650" indent="-285750" eaLnBrk="1" hangingPunct="1">
              <a:spcBef>
                <a:spcPts val="850"/>
              </a:spcBef>
              <a:buFont typeface="Wingdings" panose="05000000000000000000" pitchFamily="2" charset="2"/>
              <a:buChar char="ü"/>
              <a:tabLst>
                <a:tab pos="62865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de-DE" altLang="de-DE" sz="1700" b="0" dirty="0">
                <a:solidFill>
                  <a:srgbClr val="000000"/>
                </a:solidFill>
                <a:latin typeface="+mj-lt"/>
              </a:rPr>
              <a:t>	</a:t>
            </a:r>
            <a:r>
              <a:rPr lang="de-DE" altLang="de-DE" sz="1700" dirty="0" smtClean="0">
                <a:solidFill>
                  <a:srgbClr val="000000"/>
                </a:solidFill>
                <a:latin typeface="+mj-lt"/>
              </a:rPr>
              <a:t>Hinweise auf weiterführende / ähnliche Literatur:</a:t>
            </a:r>
            <a:r>
              <a:rPr lang="de-DE" altLang="de-DE" sz="1700" b="0" dirty="0" smtClean="0">
                <a:solidFill>
                  <a:srgbClr val="000000"/>
                </a:solidFill>
                <a:latin typeface="+mj-lt"/>
              </a:rPr>
              <a:t> „Vgl. auch“ oder 	„Siehe auch“ und </a:t>
            </a:r>
            <a:r>
              <a:rPr lang="de-DE" altLang="de-DE" sz="1700" b="0" dirty="0">
                <a:solidFill>
                  <a:srgbClr val="000000"/>
                </a:solidFill>
                <a:latin typeface="+mj-lt"/>
              </a:rPr>
              <a:t>Quellenangabe</a:t>
            </a:r>
            <a:endParaRPr lang="de-DE" altLang="de-DE" sz="1700" b="0" dirty="0" smtClean="0">
              <a:solidFill>
                <a:srgbClr val="000000"/>
              </a:solidFill>
              <a:latin typeface="+mj-lt"/>
            </a:endParaRPr>
          </a:p>
          <a:p>
            <a:pPr marL="628650" indent="-285750" eaLnBrk="1" hangingPunct="1">
              <a:spcBef>
                <a:spcPts val="850"/>
              </a:spcBef>
              <a:buFont typeface="Wingdings" panose="05000000000000000000" pitchFamily="2" charset="2"/>
              <a:buChar char="ü"/>
              <a:tabLst>
                <a:tab pos="62865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de-DE" altLang="de-DE" sz="1700" b="0" dirty="0">
                <a:solidFill>
                  <a:srgbClr val="000000"/>
                </a:solidFill>
                <a:latin typeface="+mj-lt"/>
              </a:rPr>
              <a:t>	</a:t>
            </a:r>
            <a:r>
              <a:rPr lang="de-DE" altLang="de-DE" sz="1700" dirty="0" smtClean="0">
                <a:solidFill>
                  <a:srgbClr val="000000"/>
                </a:solidFill>
                <a:latin typeface="+mj-lt"/>
              </a:rPr>
              <a:t>Zitat aus zweiter Hand: </a:t>
            </a:r>
            <a:r>
              <a:rPr lang="de-DE" altLang="de-DE" sz="1700" b="0" dirty="0" smtClean="0">
                <a:solidFill>
                  <a:srgbClr val="000000"/>
                </a:solidFill>
                <a:latin typeface="+mj-lt"/>
              </a:rPr>
              <a:t>„Zitiert nach“ und Quellenangabe</a:t>
            </a:r>
          </a:p>
        </p:txBody>
      </p:sp>
      <p:sp>
        <p:nvSpPr>
          <p:cNvPr id="6" name="Rectangle 2"/>
          <p:cNvSpPr txBox="1">
            <a:spLocks/>
          </p:cNvSpPr>
          <p:nvPr/>
        </p:nvSpPr>
        <p:spPr>
          <a:xfrm>
            <a:off x="189740" y="719807"/>
            <a:ext cx="6218873" cy="807913"/>
          </a:xfrm>
          <a:prstGeom prst="rect">
            <a:avLst/>
          </a:prstGeom>
        </p:spPr>
        <p:txBody>
          <a:bodyPr/>
          <a:lstStyle>
            <a:lvl1pPr algn="l" defTabSz="863600" rtl="0" eaLnBrk="1" fontAlgn="base" hangingPunct="1">
              <a:lnSpc>
                <a:spcPts val="2900"/>
              </a:lnSpc>
              <a:spcBef>
                <a:spcPct val="0"/>
              </a:spcBef>
              <a:spcAft>
                <a:spcPct val="0"/>
              </a:spcAft>
              <a:defRPr sz="2200" b="1" kern="1200">
                <a:solidFill>
                  <a:schemeClr val="tx1"/>
                </a:solidFill>
                <a:latin typeface="Arial" charset="0"/>
                <a:ea typeface="+mj-ea"/>
                <a:cs typeface="+mj-cs"/>
              </a:defRPr>
            </a:lvl1pPr>
            <a:lvl2pPr algn="l" defTabSz="863600" rtl="0" eaLnBrk="1" fontAlgn="base" hangingPunct="1">
              <a:lnSpc>
                <a:spcPts val="2900"/>
              </a:lnSpc>
              <a:spcBef>
                <a:spcPct val="0"/>
              </a:spcBef>
              <a:spcAft>
                <a:spcPct val="0"/>
              </a:spcAft>
              <a:defRPr sz="2200" b="1">
                <a:solidFill>
                  <a:schemeClr val="tx1"/>
                </a:solidFill>
                <a:latin typeface="Arial" charset="0"/>
              </a:defRPr>
            </a:lvl2pPr>
            <a:lvl3pPr algn="l" defTabSz="863600" rtl="0" eaLnBrk="1" fontAlgn="base" hangingPunct="1">
              <a:lnSpc>
                <a:spcPts val="2900"/>
              </a:lnSpc>
              <a:spcBef>
                <a:spcPct val="0"/>
              </a:spcBef>
              <a:spcAft>
                <a:spcPct val="0"/>
              </a:spcAft>
              <a:defRPr sz="2200" b="1">
                <a:solidFill>
                  <a:schemeClr val="tx1"/>
                </a:solidFill>
                <a:latin typeface="Arial" charset="0"/>
              </a:defRPr>
            </a:lvl3pPr>
            <a:lvl4pPr algn="l" defTabSz="863600" rtl="0" eaLnBrk="1" fontAlgn="base" hangingPunct="1">
              <a:lnSpc>
                <a:spcPts val="2900"/>
              </a:lnSpc>
              <a:spcBef>
                <a:spcPct val="0"/>
              </a:spcBef>
              <a:spcAft>
                <a:spcPct val="0"/>
              </a:spcAft>
              <a:defRPr sz="2200" b="1">
                <a:solidFill>
                  <a:schemeClr val="tx1"/>
                </a:solidFill>
                <a:latin typeface="Arial" charset="0"/>
              </a:defRPr>
            </a:lvl4pPr>
            <a:lvl5pPr algn="l" defTabSz="863600" rtl="0" eaLnBrk="1" fontAlgn="base" hangingPunct="1">
              <a:lnSpc>
                <a:spcPts val="2900"/>
              </a:lnSpc>
              <a:spcBef>
                <a:spcPct val="0"/>
              </a:spcBef>
              <a:spcAft>
                <a:spcPct val="0"/>
              </a:spcAft>
              <a:defRPr sz="2200" b="1">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lvl="0">
              <a:spcBef>
                <a:spcPts val="600"/>
              </a:spcBef>
              <a:spcAft>
                <a:spcPts val="0"/>
              </a:spcAft>
              <a:tabLst>
                <a:tab pos="547559" algn="l"/>
              </a:tabLst>
            </a:pPr>
            <a:r>
              <a:rPr lang="de-DE" dirty="0" smtClean="0">
                <a:latin typeface="+mn-lt"/>
                <a:ea typeface="SimSun" pitchFamily="2"/>
                <a:cs typeface="Times New Roman" pitchFamily="18"/>
              </a:rPr>
              <a:t>Richtig Zitieren</a:t>
            </a:r>
            <a:endParaRPr lang="de-DE" dirty="0">
              <a:latin typeface="+mn-lt"/>
              <a:ea typeface="SimSun" pitchFamily="2"/>
              <a:cs typeface="Times New Roman" pitchFamily="18"/>
            </a:endParaRPr>
          </a:p>
        </p:txBody>
      </p:sp>
    </p:spTree>
    <p:extLst>
      <p:ext uri="{BB962C8B-B14F-4D97-AF65-F5344CB8AC3E}">
        <p14:creationId xmlns:p14="http://schemas.microsoft.com/office/powerpoint/2010/main" val="104871521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ext Box 3"/>
          <p:cNvSpPr txBox="1">
            <a:spLocks noChangeArrowheads="1"/>
          </p:cNvSpPr>
          <p:nvPr/>
        </p:nvSpPr>
        <p:spPr bwMode="auto">
          <a:xfrm>
            <a:off x="189739" y="1562610"/>
            <a:ext cx="7371001" cy="34776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402" tIns="43201" rIns="86402" bIns="43201"/>
          <a:lstStyle>
            <a:lvl1pPr marL="342900" indent="-338138"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b="1">
                <a:solidFill>
                  <a:srgbClr val="800000"/>
                </a:solidFill>
                <a:latin typeface="Arial" charset="0"/>
                <a:ea typeface="Microsoft YaHei" charset="-122"/>
              </a:defRPr>
            </a:lvl1pPr>
            <a:lvl2pPr eaLnBrk="0" hangingPunct="0">
              <a:spcBef>
                <a:spcPts val="9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charset="0"/>
                <a:ea typeface="Microsoft YaHei" charset="-122"/>
              </a:defRPr>
            </a:lvl2pPr>
            <a:lvl3pPr eaLnBrk="0" hangingPunct="0">
              <a:spcBef>
                <a:spcPts val="12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Arial" charset="0"/>
                <a:ea typeface="Microsoft YaHei" charset="-122"/>
              </a:defRPr>
            </a:lvl3pPr>
            <a:lvl4pPr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4pPr>
            <a:lvl5pPr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5pPr>
            <a:lvl6pPr marL="25146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6pPr>
            <a:lvl7pPr marL="29718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7pPr>
            <a:lvl8pPr marL="34290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8pPr>
            <a:lvl9pPr marL="38862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9pPr>
          </a:lstStyle>
          <a:p>
            <a:pPr eaLnBrk="1" hangingPunct="1"/>
            <a:r>
              <a:rPr lang="de-DE" altLang="de-DE" sz="1700" dirty="0" smtClean="0">
                <a:latin typeface="+mj-lt"/>
              </a:rPr>
              <a:t>Richtig Zitieren in der Praxis: Empfehlungen</a:t>
            </a:r>
            <a:endParaRPr lang="de-DE" altLang="de-DE" sz="1700" dirty="0">
              <a:latin typeface="+mj-lt"/>
            </a:endParaRPr>
          </a:p>
          <a:p>
            <a:pPr eaLnBrk="1" hangingPunct="1">
              <a:spcBef>
                <a:spcPts val="850"/>
              </a:spcBef>
              <a:buFont typeface="Wingdings" pitchFamily="2" charset="2"/>
              <a:buChar char=""/>
            </a:pPr>
            <a:r>
              <a:rPr lang="de-DE" altLang="de-DE" sz="1700" dirty="0">
                <a:solidFill>
                  <a:srgbClr val="000000"/>
                </a:solidFill>
                <a:latin typeface="+mj-lt"/>
              </a:rPr>
              <a:t>Kein </a:t>
            </a:r>
            <a:r>
              <a:rPr lang="de-DE" altLang="de-DE" sz="1700" dirty="0" err="1">
                <a:solidFill>
                  <a:srgbClr val="000000"/>
                </a:solidFill>
                <a:latin typeface="+mj-lt"/>
              </a:rPr>
              <a:t>Namedropping</a:t>
            </a:r>
            <a:r>
              <a:rPr lang="de-DE" altLang="de-DE" sz="1700" b="0" dirty="0">
                <a:solidFill>
                  <a:srgbClr val="000000"/>
                </a:solidFill>
                <a:latin typeface="+mj-lt"/>
              </a:rPr>
              <a:t>, keine Zitation als Ersatz für eigene Argumente</a:t>
            </a:r>
          </a:p>
          <a:p>
            <a:pPr eaLnBrk="1" hangingPunct="1">
              <a:spcBef>
                <a:spcPts val="850"/>
              </a:spcBef>
              <a:buFont typeface="Wingdings" pitchFamily="2" charset="2"/>
              <a:buChar char=""/>
            </a:pPr>
            <a:r>
              <a:rPr lang="de-DE" altLang="de-DE" sz="1700" b="0" dirty="0">
                <a:solidFill>
                  <a:srgbClr val="000000"/>
                </a:solidFill>
                <a:latin typeface="+mj-lt"/>
              </a:rPr>
              <a:t>Zitation der aktuellsten Quelle, die einen originären </a:t>
            </a:r>
            <a:r>
              <a:rPr lang="de-DE" altLang="de-DE" sz="1700" b="0" dirty="0" smtClean="0">
                <a:solidFill>
                  <a:srgbClr val="000000"/>
                </a:solidFill>
                <a:latin typeface="+mj-lt"/>
              </a:rPr>
              <a:t>und </a:t>
            </a:r>
            <a:r>
              <a:rPr lang="de-DE" altLang="de-DE" sz="1700" b="0" dirty="0">
                <a:solidFill>
                  <a:srgbClr val="000000"/>
                </a:solidFill>
                <a:latin typeface="+mj-lt"/>
              </a:rPr>
              <a:t>substantiellen Beitrag zu dem </a:t>
            </a:r>
            <a:r>
              <a:rPr lang="de-DE" altLang="de-DE" sz="1700" b="0" dirty="0" smtClean="0">
                <a:solidFill>
                  <a:srgbClr val="000000"/>
                </a:solidFill>
                <a:latin typeface="+mj-lt"/>
              </a:rPr>
              <a:t>Thema / </a:t>
            </a:r>
            <a:r>
              <a:rPr lang="de-DE" altLang="de-DE" sz="1700" b="0" dirty="0">
                <a:solidFill>
                  <a:srgbClr val="000000"/>
                </a:solidFill>
                <a:latin typeface="+mj-lt"/>
              </a:rPr>
              <a:t>der Theorie </a:t>
            </a:r>
            <a:r>
              <a:rPr lang="de-DE" altLang="de-DE" sz="1700" b="0" dirty="0" smtClean="0">
                <a:solidFill>
                  <a:srgbClr val="000000"/>
                </a:solidFill>
                <a:latin typeface="+mj-lt"/>
              </a:rPr>
              <a:t>/ den Ergebnissen geleistet hat.</a:t>
            </a:r>
            <a:endParaRPr lang="de-DE" altLang="de-DE" sz="1700" b="0" dirty="0">
              <a:solidFill>
                <a:srgbClr val="000000"/>
              </a:solidFill>
              <a:latin typeface="+mj-lt"/>
            </a:endParaRPr>
          </a:p>
          <a:p>
            <a:pPr eaLnBrk="1" hangingPunct="1">
              <a:spcBef>
                <a:spcPts val="850"/>
              </a:spcBef>
              <a:buFont typeface="Wingdings" pitchFamily="2" charset="2"/>
              <a:buChar char=""/>
            </a:pPr>
            <a:r>
              <a:rPr lang="de-DE" altLang="de-DE" sz="1700" b="0" dirty="0">
                <a:solidFill>
                  <a:srgbClr val="000000"/>
                </a:solidFill>
                <a:latin typeface="+mj-lt"/>
              </a:rPr>
              <a:t>Wenn </a:t>
            </a:r>
            <a:r>
              <a:rPr lang="de-DE" altLang="de-DE" sz="1700" b="0" dirty="0" smtClean="0">
                <a:solidFill>
                  <a:srgbClr val="000000"/>
                </a:solidFill>
                <a:latin typeface="+mj-lt"/>
              </a:rPr>
              <a:t>möglich, </a:t>
            </a:r>
            <a:r>
              <a:rPr lang="de-DE" altLang="de-DE" sz="1700" dirty="0">
                <a:solidFill>
                  <a:srgbClr val="000000"/>
                </a:solidFill>
                <a:latin typeface="+mj-lt"/>
              </a:rPr>
              <a:t>Verzicht auf Quellen aus zweiter </a:t>
            </a:r>
            <a:r>
              <a:rPr lang="de-DE" altLang="de-DE" sz="1700" dirty="0" smtClean="0">
                <a:solidFill>
                  <a:srgbClr val="000000"/>
                </a:solidFill>
                <a:latin typeface="+mj-lt"/>
              </a:rPr>
              <a:t>Hand.</a:t>
            </a:r>
          </a:p>
          <a:p>
            <a:pPr eaLnBrk="1" hangingPunct="1">
              <a:spcBef>
                <a:spcPts val="850"/>
              </a:spcBef>
              <a:buFont typeface="Wingdings" pitchFamily="2" charset="2"/>
              <a:buChar char=""/>
            </a:pPr>
            <a:r>
              <a:rPr lang="de-DE" altLang="de-DE" sz="1700" b="0" dirty="0" smtClean="0">
                <a:solidFill>
                  <a:srgbClr val="000000"/>
                </a:solidFill>
                <a:latin typeface="+mj-lt"/>
              </a:rPr>
              <a:t>Deutliche </a:t>
            </a:r>
            <a:r>
              <a:rPr lang="de-DE" altLang="de-DE" sz="1700" b="0" dirty="0">
                <a:solidFill>
                  <a:srgbClr val="000000"/>
                </a:solidFill>
                <a:latin typeface="+mj-lt"/>
              </a:rPr>
              <a:t>Kennzeichnung der fremden Urheberschaft, dennoch </a:t>
            </a:r>
            <a:r>
              <a:rPr lang="de-DE" altLang="de-DE" sz="1700" dirty="0">
                <a:solidFill>
                  <a:srgbClr val="000000"/>
                </a:solidFill>
                <a:latin typeface="+mj-lt"/>
              </a:rPr>
              <a:t>Verwendung des Indikativs</a:t>
            </a:r>
          </a:p>
          <a:p>
            <a:pPr eaLnBrk="1" hangingPunct="1">
              <a:spcBef>
                <a:spcPts val="850"/>
              </a:spcBef>
              <a:buFont typeface="Wingdings" pitchFamily="2" charset="2"/>
              <a:buChar char=""/>
            </a:pPr>
            <a:r>
              <a:rPr lang="de-DE" altLang="de-DE" sz="1700" dirty="0" smtClean="0">
                <a:solidFill>
                  <a:srgbClr val="000000"/>
                </a:solidFill>
                <a:latin typeface="+mj-lt"/>
              </a:rPr>
              <a:t>Bei den Referenzen: </a:t>
            </a:r>
            <a:r>
              <a:rPr lang="de-DE" altLang="de-DE" sz="1700" b="0" dirty="0">
                <a:solidFill>
                  <a:srgbClr val="000000"/>
                </a:solidFill>
                <a:latin typeface="+mj-lt"/>
              </a:rPr>
              <a:t>Nur die tatsächlich verwendeten Quellen, nicht </a:t>
            </a:r>
            <a:r>
              <a:rPr lang="de-DE" altLang="de-DE" sz="1700" b="0" dirty="0" smtClean="0">
                <a:solidFill>
                  <a:srgbClr val="000000"/>
                </a:solidFill>
                <a:latin typeface="+mj-lt"/>
              </a:rPr>
              <a:t>Quellen</a:t>
            </a:r>
            <a:r>
              <a:rPr lang="de-DE" altLang="de-DE" sz="1700" b="0" dirty="0">
                <a:solidFill>
                  <a:srgbClr val="000000"/>
                </a:solidFill>
                <a:latin typeface="+mj-lt"/>
              </a:rPr>
              <a:t>, aus denen Sie aus zweiter Hand </a:t>
            </a:r>
            <a:r>
              <a:rPr lang="de-DE" altLang="de-DE" sz="1700" b="0" dirty="0" smtClean="0">
                <a:solidFill>
                  <a:srgbClr val="000000"/>
                </a:solidFill>
                <a:latin typeface="+mj-lt"/>
              </a:rPr>
              <a:t>zitiert haben, aufführen</a:t>
            </a:r>
            <a:r>
              <a:rPr lang="de-DE" altLang="de-DE" sz="1700" b="0" dirty="0" smtClean="0">
                <a:solidFill>
                  <a:srgbClr val="000000"/>
                </a:solidFill>
                <a:latin typeface="+mj-lt"/>
              </a:rPr>
              <a:t>.</a:t>
            </a:r>
            <a:endParaRPr lang="de-DE" altLang="de-DE" sz="1700" b="0" dirty="0">
              <a:solidFill>
                <a:srgbClr val="000000"/>
              </a:solidFill>
              <a:latin typeface="+mj-lt"/>
            </a:endParaRPr>
          </a:p>
        </p:txBody>
      </p:sp>
      <p:sp>
        <p:nvSpPr>
          <p:cNvPr id="6" name="Rectangle 2"/>
          <p:cNvSpPr txBox="1">
            <a:spLocks/>
          </p:cNvSpPr>
          <p:nvPr/>
        </p:nvSpPr>
        <p:spPr>
          <a:xfrm>
            <a:off x="189740" y="719807"/>
            <a:ext cx="6218873" cy="807913"/>
          </a:xfrm>
          <a:prstGeom prst="rect">
            <a:avLst/>
          </a:prstGeom>
        </p:spPr>
        <p:txBody>
          <a:bodyPr/>
          <a:lstStyle>
            <a:lvl1pPr algn="l" defTabSz="863600" rtl="0" eaLnBrk="1" fontAlgn="base" hangingPunct="1">
              <a:lnSpc>
                <a:spcPts val="2900"/>
              </a:lnSpc>
              <a:spcBef>
                <a:spcPct val="0"/>
              </a:spcBef>
              <a:spcAft>
                <a:spcPct val="0"/>
              </a:spcAft>
              <a:defRPr sz="2200" b="1" kern="1200">
                <a:solidFill>
                  <a:schemeClr val="tx1"/>
                </a:solidFill>
                <a:latin typeface="Arial" charset="0"/>
                <a:ea typeface="+mj-ea"/>
                <a:cs typeface="+mj-cs"/>
              </a:defRPr>
            </a:lvl1pPr>
            <a:lvl2pPr algn="l" defTabSz="863600" rtl="0" eaLnBrk="1" fontAlgn="base" hangingPunct="1">
              <a:lnSpc>
                <a:spcPts val="2900"/>
              </a:lnSpc>
              <a:spcBef>
                <a:spcPct val="0"/>
              </a:spcBef>
              <a:spcAft>
                <a:spcPct val="0"/>
              </a:spcAft>
              <a:defRPr sz="2200" b="1">
                <a:solidFill>
                  <a:schemeClr val="tx1"/>
                </a:solidFill>
                <a:latin typeface="Arial" charset="0"/>
              </a:defRPr>
            </a:lvl2pPr>
            <a:lvl3pPr algn="l" defTabSz="863600" rtl="0" eaLnBrk="1" fontAlgn="base" hangingPunct="1">
              <a:lnSpc>
                <a:spcPts val="2900"/>
              </a:lnSpc>
              <a:spcBef>
                <a:spcPct val="0"/>
              </a:spcBef>
              <a:spcAft>
                <a:spcPct val="0"/>
              </a:spcAft>
              <a:defRPr sz="2200" b="1">
                <a:solidFill>
                  <a:schemeClr val="tx1"/>
                </a:solidFill>
                <a:latin typeface="Arial" charset="0"/>
              </a:defRPr>
            </a:lvl3pPr>
            <a:lvl4pPr algn="l" defTabSz="863600" rtl="0" eaLnBrk="1" fontAlgn="base" hangingPunct="1">
              <a:lnSpc>
                <a:spcPts val="2900"/>
              </a:lnSpc>
              <a:spcBef>
                <a:spcPct val="0"/>
              </a:spcBef>
              <a:spcAft>
                <a:spcPct val="0"/>
              </a:spcAft>
              <a:defRPr sz="2200" b="1">
                <a:solidFill>
                  <a:schemeClr val="tx1"/>
                </a:solidFill>
                <a:latin typeface="Arial" charset="0"/>
              </a:defRPr>
            </a:lvl4pPr>
            <a:lvl5pPr algn="l" defTabSz="863600" rtl="0" eaLnBrk="1" fontAlgn="base" hangingPunct="1">
              <a:lnSpc>
                <a:spcPts val="2900"/>
              </a:lnSpc>
              <a:spcBef>
                <a:spcPct val="0"/>
              </a:spcBef>
              <a:spcAft>
                <a:spcPct val="0"/>
              </a:spcAft>
              <a:defRPr sz="2200" b="1">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lvl="0">
              <a:spcBef>
                <a:spcPts val="600"/>
              </a:spcBef>
              <a:spcAft>
                <a:spcPts val="0"/>
              </a:spcAft>
              <a:tabLst>
                <a:tab pos="547559" algn="l"/>
              </a:tabLst>
            </a:pPr>
            <a:r>
              <a:rPr lang="de-DE" dirty="0" smtClean="0">
                <a:latin typeface="+mn-lt"/>
                <a:ea typeface="SimSun" pitchFamily="2"/>
                <a:cs typeface="Times New Roman" pitchFamily="18"/>
              </a:rPr>
              <a:t>Richtig Zitieren</a:t>
            </a:r>
            <a:endParaRPr lang="de-DE" dirty="0">
              <a:latin typeface="+mn-lt"/>
              <a:ea typeface="SimSun" pitchFamily="2"/>
              <a:cs typeface="Times New Roman" pitchFamily="18"/>
            </a:endParaRPr>
          </a:p>
        </p:txBody>
      </p:sp>
    </p:spTree>
    <p:extLst>
      <p:ext uri="{BB962C8B-B14F-4D97-AF65-F5344CB8AC3E}">
        <p14:creationId xmlns:p14="http://schemas.microsoft.com/office/powerpoint/2010/main" val="105167359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ext Box 3"/>
          <p:cNvSpPr txBox="1">
            <a:spLocks noChangeArrowheads="1"/>
          </p:cNvSpPr>
          <p:nvPr/>
        </p:nvSpPr>
        <p:spPr bwMode="auto">
          <a:xfrm>
            <a:off x="189739" y="1562609"/>
            <a:ext cx="7371001" cy="47806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402" tIns="43201" rIns="86402" bIns="43201"/>
          <a:lstStyle>
            <a:lvl1pPr marL="342900" indent="-338138"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b="1">
                <a:solidFill>
                  <a:srgbClr val="800000"/>
                </a:solidFill>
                <a:latin typeface="Arial" charset="0"/>
                <a:ea typeface="Microsoft YaHei" charset="-122"/>
              </a:defRPr>
            </a:lvl1pPr>
            <a:lvl2pPr eaLnBrk="0" hangingPunct="0">
              <a:spcBef>
                <a:spcPts val="9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charset="0"/>
                <a:ea typeface="Microsoft YaHei" charset="-122"/>
              </a:defRPr>
            </a:lvl2pPr>
            <a:lvl3pPr eaLnBrk="0" hangingPunct="0">
              <a:spcBef>
                <a:spcPts val="12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Arial" charset="0"/>
                <a:ea typeface="Microsoft YaHei" charset="-122"/>
              </a:defRPr>
            </a:lvl3pPr>
            <a:lvl4pPr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4pPr>
            <a:lvl5pPr eaLnBrk="0" hangingPunct="0">
              <a:spcBef>
                <a:spcPts val="1000"/>
              </a:spcBef>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5pPr>
            <a:lvl6pPr marL="25146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6pPr>
            <a:lvl7pPr marL="29718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7pPr>
            <a:lvl8pPr marL="34290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8pPr>
            <a:lvl9pPr marL="3886200" indent="-228600" defTabSz="449263" eaLnBrk="0" fontAlgn="base" hangingPunct="0">
              <a:spcBef>
                <a:spcPts val="1000"/>
              </a:spcBef>
              <a:spcAft>
                <a:spcPct val="0"/>
              </a:spcAft>
              <a:buClr>
                <a:srgbClr val="000000"/>
              </a:buClr>
              <a:buSzPct val="100000"/>
              <a:buFont typeface="Times New Roman"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charset="0"/>
                <a:ea typeface="Microsoft YaHei" charset="-122"/>
              </a:defRPr>
            </a:lvl9pPr>
          </a:lstStyle>
          <a:p>
            <a:pPr eaLnBrk="1" hangingPunct="1"/>
            <a:r>
              <a:rPr lang="de-DE" altLang="de-DE" sz="1700" dirty="0" smtClean="0">
                <a:latin typeface="+mj-lt"/>
              </a:rPr>
              <a:t>Richtig Zitieren in der Praxis: Empfehlungen</a:t>
            </a:r>
            <a:endParaRPr lang="de-DE" altLang="de-DE" sz="1700" dirty="0">
              <a:latin typeface="+mj-lt"/>
            </a:endParaRPr>
          </a:p>
          <a:p>
            <a:pPr eaLnBrk="1" hangingPunct="1">
              <a:spcBef>
                <a:spcPts val="850"/>
              </a:spcBef>
              <a:buFont typeface="Wingdings" pitchFamily="2" charset="2"/>
              <a:buChar char=""/>
            </a:pPr>
            <a:r>
              <a:rPr lang="de-DE" altLang="de-DE" sz="1700" dirty="0" smtClean="0">
                <a:solidFill>
                  <a:srgbClr val="000000"/>
                </a:solidFill>
                <a:latin typeface="+mj-lt"/>
              </a:rPr>
              <a:t>DIN Norm 1505, 3 Teile</a:t>
            </a:r>
          </a:p>
          <a:p>
            <a:pPr eaLnBrk="1" hangingPunct="1">
              <a:spcBef>
                <a:spcPts val="850"/>
              </a:spcBef>
              <a:buFont typeface="Wingdings" pitchFamily="2" charset="2"/>
              <a:buChar char=""/>
            </a:pPr>
            <a:r>
              <a:rPr lang="de-DE" altLang="de-DE" sz="1700" b="0" dirty="0" smtClean="0">
                <a:solidFill>
                  <a:srgbClr val="000000"/>
                </a:solidFill>
                <a:latin typeface="+mj-lt"/>
              </a:rPr>
              <a:t>Kürzest- (1-4 Wörter), Kurz- (5-40 Wörter) und Langzitat (ab 40 Wörtern). Langzitat i.d.R. abgesetzt und eingerückt.</a:t>
            </a:r>
          </a:p>
          <a:p>
            <a:pPr eaLnBrk="1" hangingPunct="1">
              <a:spcBef>
                <a:spcPts val="850"/>
              </a:spcBef>
              <a:buFont typeface="Wingdings" pitchFamily="2" charset="2"/>
              <a:buChar char=""/>
            </a:pPr>
            <a:r>
              <a:rPr lang="de-DE" altLang="de-DE" sz="1700" b="0" dirty="0" smtClean="0">
                <a:solidFill>
                  <a:srgbClr val="000000"/>
                </a:solidFill>
                <a:latin typeface="+mj-lt"/>
              </a:rPr>
              <a:t>Zitat im Zitat: in einfache Anführungszeichen gesetzt (‚Apostrophe‘)</a:t>
            </a:r>
          </a:p>
          <a:p>
            <a:pPr eaLnBrk="1" hangingPunct="1">
              <a:spcBef>
                <a:spcPts val="850"/>
              </a:spcBef>
              <a:buFont typeface="Wingdings" pitchFamily="2" charset="2"/>
              <a:buChar char=""/>
            </a:pPr>
            <a:r>
              <a:rPr lang="de-DE" altLang="de-DE" sz="1700" b="0" dirty="0" smtClean="0">
                <a:solidFill>
                  <a:srgbClr val="000000"/>
                </a:solidFill>
                <a:latin typeface="+mj-lt"/>
              </a:rPr>
              <a:t>Ergänzungen durch eckige Klammern und Vermerk [dieselbe Person; M.N.], auch eigene Hervorhebungen müssen gekennzeichnet werden; genauso Übersetzungen</a:t>
            </a:r>
          </a:p>
          <a:p>
            <a:pPr eaLnBrk="1" hangingPunct="1">
              <a:spcBef>
                <a:spcPts val="850"/>
              </a:spcBef>
              <a:buFont typeface="Wingdings" pitchFamily="2" charset="2"/>
              <a:buChar char=""/>
            </a:pPr>
            <a:r>
              <a:rPr lang="de-DE" altLang="de-DE" sz="1700" b="0" dirty="0" smtClean="0">
                <a:solidFill>
                  <a:srgbClr val="000000"/>
                </a:solidFill>
                <a:latin typeface="+mj-lt"/>
              </a:rPr>
              <a:t>Fehler durch [sic] gekennzeichnet</a:t>
            </a:r>
            <a:r>
              <a:rPr lang="de-DE" altLang="de-DE" sz="1700" b="0" dirty="0" smtClean="0">
                <a:solidFill>
                  <a:srgbClr val="000000"/>
                </a:solidFill>
                <a:latin typeface="+mj-lt"/>
              </a:rPr>
              <a:t>.</a:t>
            </a:r>
            <a:endParaRPr lang="de-DE" altLang="de-DE" sz="1700" b="0" dirty="0">
              <a:solidFill>
                <a:srgbClr val="000000"/>
              </a:solidFill>
              <a:latin typeface="+mj-lt"/>
            </a:endParaRPr>
          </a:p>
          <a:p>
            <a:pPr marL="4762" indent="0" eaLnBrk="1" hangingPunct="1">
              <a:spcBef>
                <a:spcPts val="850"/>
              </a:spcBef>
            </a:pPr>
            <a:r>
              <a:rPr lang="de-DE" altLang="de-DE" sz="1500" b="0" dirty="0" smtClean="0">
                <a:solidFill>
                  <a:srgbClr val="000000"/>
                </a:solidFill>
                <a:latin typeface="+mj-lt"/>
              </a:rPr>
              <a:t>Quelle: Friedrich Rost, Joachim </a:t>
            </a:r>
            <a:r>
              <a:rPr lang="de-DE" altLang="de-DE" sz="1500" b="0" dirty="0" err="1" smtClean="0">
                <a:solidFill>
                  <a:srgbClr val="000000"/>
                </a:solidFill>
                <a:latin typeface="+mj-lt"/>
              </a:rPr>
              <a:t>Stary</a:t>
            </a:r>
            <a:r>
              <a:rPr lang="de-DE" altLang="de-DE" sz="1500" b="0" dirty="0" smtClean="0">
                <a:solidFill>
                  <a:srgbClr val="000000"/>
                </a:solidFill>
                <a:latin typeface="+mj-lt"/>
              </a:rPr>
              <a:t>: </a:t>
            </a:r>
            <a:r>
              <a:rPr lang="de-DE" altLang="de-DE" sz="1500" b="0" dirty="0" err="1" smtClean="0">
                <a:solidFill>
                  <a:srgbClr val="000000"/>
                </a:solidFill>
                <a:latin typeface="+mj-lt"/>
              </a:rPr>
              <a:t>Schrftliche</a:t>
            </a:r>
            <a:r>
              <a:rPr lang="de-DE" altLang="de-DE" sz="1500" b="0" dirty="0" smtClean="0">
                <a:solidFill>
                  <a:srgbClr val="000000"/>
                </a:solidFill>
                <a:latin typeface="+mj-lt"/>
              </a:rPr>
              <a:t> Arbeite „in Form“ bringen. Zitieren, Belegen, ein Literaturverzeichnis anlegen. In: Frank/ </a:t>
            </a:r>
            <a:r>
              <a:rPr lang="de-DE" altLang="de-DE" sz="1500" b="0" dirty="0" err="1" smtClean="0">
                <a:solidFill>
                  <a:srgbClr val="000000"/>
                </a:solidFill>
                <a:latin typeface="+mj-lt"/>
              </a:rPr>
              <a:t>Stary</a:t>
            </a:r>
            <a:r>
              <a:rPr lang="de-DE" altLang="de-DE" sz="1500" b="0" dirty="0" smtClean="0">
                <a:solidFill>
                  <a:srgbClr val="000000"/>
                </a:solidFill>
                <a:latin typeface="+mj-lt"/>
              </a:rPr>
              <a:t>: Techniken </a:t>
            </a:r>
            <a:r>
              <a:rPr lang="de-DE" altLang="de-DE" sz="1500" b="0" dirty="0" err="1" smtClean="0">
                <a:solidFill>
                  <a:srgbClr val="000000"/>
                </a:solidFill>
                <a:latin typeface="+mj-lt"/>
              </a:rPr>
              <a:t>wissenschaftl</a:t>
            </a:r>
            <a:r>
              <a:rPr lang="de-DE" altLang="de-DE" sz="1500" b="0" dirty="0" smtClean="0">
                <a:solidFill>
                  <a:srgbClr val="000000"/>
                </a:solidFill>
                <a:latin typeface="+mj-lt"/>
              </a:rPr>
              <a:t>. Arbeitens, 16. Aufl. 2011, S. 179-195, hier S. 180 ff.</a:t>
            </a:r>
            <a:endParaRPr lang="de-DE" altLang="de-DE" sz="1500" b="0" dirty="0">
              <a:solidFill>
                <a:srgbClr val="000000"/>
              </a:solidFill>
              <a:latin typeface="+mj-lt"/>
            </a:endParaRPr>
          </a:p>
          <a:p>
            <a:pPr eaLnBrk="1" hangingPunct="1">
              <a:spcBef>
                <a:spcPts val="850"/>
              </a:spcBef>
              <a:buFont typeface="Wingdings" pitchFamily="2" charset="2"/>
              <a:buChar char=""/>
            </a:pPr>
            <a:endParaRPr lang="de-DE" altLang="de-DE" sz="1800" b="0" dirty="0">
              <a:solidFill>
                <a:srgbClr val="000000"/>
              </a:solidFill>
              <a:latin typeface="+mj-lt"/>
            </a:endParaRPr>
          </a:p>
        </p:txBody>
      </p:sp>
      <p:sp>
        <p:nvSpPr>
          <p:cNvPr id="6" name="Rectangle 2"/>
          <p:cNvSpPr txBox="1">
            <a:spLocks/>
          </p:cNvSpPr>
          <p:nvPr/>
        </p:nvSpPr>
        <p:spPr>
          <a:xfrm>
            <a:off x="189740" y="719807"/>
            <a:ext cx="6218873" cy="807913"/>
          </a:xfrm>
          <a:prstGeom prst="rect">
            <a:avLst/>
          </a:prstGeom>
        </p:spPr>
        <p:txBody>
          <a:bodyPr/>
          <a:lstStyle>
            <a:lvl1pPr algn="l" defTabSz="863600" rtl="0" eaLnBrk="1" fontAlgn="base" hangingPunct="1">
              <a:lnSpc>
                <a:spcPts val="2900"/>
              </a:lnSpc>
              <a:spcBef>
                <a:spcPct val="0"/>
              </a:spcBef>
              <a:spcAft>
                <a:spcPct val="0"/>
              </a:spcAft>
              <a:defRPr sz="2200" b="1" kern="1200">
                <a:solidFill>
                  <a:schemeClr val="tx1"/>
                </a:solidFill>
                <a:latin typeface="Arial" charset="0"/>
                <a:ea typeface="+mj-ea"/>
                <a:cs typeface="+mj-cs"/>
              </a:defRPr>
            </a:lvl1pPr>
            <a:lvl2pPr algn="l" defTabSz="863600" rtl="0" eaLnBrk="1" fontAlgn="base" hangingPunct="1">
              <a:lnSpc>
                <a:spcPts val="2900"/>
              </a:lnSpc>
              <a:spcBef>
                <a:spcPct val="0"/>
              </a:spcBef>
              <a:spcAft>
                <a:spcPct val="0"/>
              </a:spcAft>
              <a:defRPr sz="2200" b="1">
                <a:solidFill>
                  <a:schemeClr val="tx1"/>
                </a:solidFill>
                <a:latin typeface="Arial" charset="0"/>
              </a:defRPr>
            </a:lvl2pPr>
            <a:lvl3pPr algn="l" defTabSz="863600" rtl="0" eaLnBrk="1" fontAlgn="base" hangingPunct="1">
              <a:lnSpc>
                <a:spcPts val="2900"/>
              </a:lnSpc>
              <a:spcBef>
                <a:spcPct val="0"/>
              </a:spcBef>
              <a:spcAft>
                <a:spcPct val="0"/>
              </a:spcAft>
              <a:defRPr sz="2200" b="1">
                <a:solidFill>
                  <a:schemeClr val="tx1"/>
                </a:solidFill>
                <a:latin typeface="Arial" charset="0"/>
              </a:defRPr>
            </a:lvl3pPr>
            <a:lvl4pPr algn="l" defTabSz="863600" rtl="0" eaLnBrk="1" fontAlgn="base" hangingPunct="1">
              <a:lnSpc>
                <a:spcPts val="2900"/>
              </a:lnSpc>
              <a:spcBef>
                <a:spcPct val="0"/>
              </a:spcBef>
              <a:spcAft>
                <a:spcPct val="0"/>
              </a:spcAft>
              <a:defRPr sz="2200" b="1">
                <a:solidFill>
                  <a:schemeClr val="tx1"/>
                </a:solidFill>
                <a:latin typeface="Arial" charset="0"/>
              </a:defRPr>
            </a:lvl4pPr>
            <a:lvl5pPr algn="l" defTabSz="863600" rtl="0" eaLnBrk="1" fontAlgn="base" hangingPunct="1">
              <a:lnSpc>
                <a:spcPts val="2900"/>
              </a:lnSpc>
              <a:spcBef>
                <a:spcPct val="0"/>
              </a:spcBef>
              <a:spcAft>
                <a:spcPct val="0"/>
              </a:spcAft>
              <a:defRPr sz="2200" b="1">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lvl="0">
              <a:spcBef>
                <a:spcPts val="600"/>
              </a:spcBef>
              <a:spcAft>
                <a:spcPts val="0"/>
              </a:spcAft>
              <a:tabLst>
                <a:tab pos="547559" algn="l"/>
              </a:tabLst>
            </a:pPr>
            <a:r>
              <a:rPr lang="de-DE" dirty="0" smtClean="0">
                <a:latin typeface="+mn-lt"/>
                <a:ea typeface="SimSun" pitchFamily="2"/>
                <a:cs typeface="Times New Roman" pitchFamily="18"/>
              </a:rPr>
              <a:t>Richtig Zitieren</a:t>
            </a:r>
            <a:endParaRPr lang="de-DE" dirty="0">
              <a:latin typeface="+mn-lt"/>
              <a:ea typeface="SimSun" pitchFamily="2"/>
              <a:cs typeface="Times New Roman" pitchFamily="18"/>
            </a:endParaRPr>
          </a:p>
        </p:txBody>
      </p:sp>
    </p:spTree>
    <p:extLst>
      <p:ext uri="{BB962C8B-B14F-4D97-AF65-F5344CB8AC3E}">
        <p14:creationId xmlns:p14="http://schemas.microsoft.com/office/powerpoint/2010/main" val="304317105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 Box 2"/>
          <p:cNvSpPr txBox="1">
            <a:spLocks noChangeArrowheads="1"/>
          </p:cNvSpPr>
          <p:nvPr/>
        </p:nvSpPr>
        <p:spPr bwMode="auto">
          <a:xfrm>
            <a:off x="2415214" y="0"/>
            <a:ext cx="6225550" cy="85802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402" tIns="43201" rIns="86402" bIns="43201" anchor="ctr"/>
          <a:lstStyle>
            <a:lvl1pPr eaLnBrk="0" hangingPunct="0">
              <a:spcBef>
                <a:spcPts val="1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b="1">
                <a:solidFill>
                  <a:srgbClr val="800000"/>
                </a:solidFill>
                <a:latin typeface="Arial" charset="0"/>
                <a:ea typeface="Microsoft YaHei" charset="-122"/>
              </a:defRPr>
            </a:lvl1pPr>
            <a:lvl2pPr eaLnBrk="0" hangingPunct="0">
              <a:spcBef>
                <a:spcPts val="9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eaLnBrk="0" hangingPunct="0">
              <a:spcBef>
                <a:spcPts val="12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Microsoft YaHei" charset="-122"/>
              </a:defRPr>
            </a:lvl3pPr>
            <a:lvl4pPr eaLnBrk="0" hangingPunct="0">
              <a:spcBef>
                <a:spcPts val="1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Microsoft YaHei" charset="-122"/>
              </a:defRPr>
            </a:lvl4pPr>
            <a:lvl5pPr eaLnBrk="0" hangingPunct="0">
              <a:spcBef>
                <a:spcPts val="1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Microsoft YaHei" charset="-122"/>
              </a:defRPr>
            </a:lvl5pPr>
            <a:lvl6pPr marL="2514600" indent="-228600" defTabSz="449263" eaLnBrk="0" fontAlgn="base" hangingPunct="0">
              <a:spcBef>
                <a:spcPts val="1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Microsoft YaHei" charset="-122"/>
              </a:defRPr>
            </a:lvl6pPr>
            <a:lvl7pPr marL="2971800" indent="-228600" defTabSz="449263" eaLnBrk="0" fontAlgn="base" hangingPunct="0">
              <a:spcBef>
                <a:spcPts val="1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Microsoft YaHei" charset="-122"/>
              </a:defRPr>
            </a:lvl7pPr>
            <a:lvl8pPr marL="3429000" indent="-228600" defTabSz="449263" eaLnBrk="0" fontAlgn="base" hangingPunct="0">
              <a:spcBef>
                <a:spcPts val="1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Microsoft YaHei" charset="-122"/>
              </a:defRPr>
            </a:lvl8pPr>
            <a:lvl9pPr marL="3886200" indent="-228600" defTabSz="449263" eaLnBrk="0" fontAlgn="base" hangingPunct="0">
              <a:spcBef>
                <a:spcPts val="1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Microsoft YaHei" charset="-122"/>
              </a:defRPr>
            </a:lvl9pPr>
          </a:lstStyle>
          <a:p>
            <a:pPr algn="ctr" eaLnBrk="1" hangingPunct="1">
              <a:spcBef>
                <a:spcPct val="0"/>
              </a:spcBef>
              <a:buClrTx/>
              <a:buFontTx/>
              <a:buNone/>
            </a:pPr>
            <a:r>
              <a:rPr lang="de-DE" altLang="de-DE" sz="2100">
                <a:solidFill>
                  <a:srgbClr val="FFFFFF"/>
                </a:solidFill>
              </a:rPr>
              <a:t>Zitat</a:t>
            </a:r>
          </a:p>
        </p:txBody>
      </p:sp>
      <p:sp>
        <p:nvSpPr>
          <p:cNvPr id="6148" name="Text Box 3"/>
          <p:cNvSpPr txBox="1">
            <a:spLocks noChangeArrowheads="1"/>
          </p:cNvSpPr>
          <p:nvPr/>
        </p:nvSpPr>
        <p:spPr bwMode="auto">
          <a:xfrm>
            <a:off x="198793" y="1543036"/>
            <a:ext cx="7721988" cy="407331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402" tIns="43201" rIns="86402" bIns="43201"/>
          <a:lstStyle>
            <a:lvl1pPr marL="355600" indent="-350838" eaLnBrk="0" hangingPunct="0">
              <a:spcBef>
                <a:spcPts val="1000"/>
              </a:spcBef>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sz="2000" b="1">
                <a:solidFill>
                  <a:srgbClr val="800000"/>
                </a:solidFill>
                <a:latin typeface="Arial" charset="0"/>
                <a:ea typeface="Microsoft YaHei" charset="-122"/>
              </a:defRPr>
            </a:lvl1pPr>
            <a:lvl2pPr eaLnBrk="0" hangingPunct="0">
              <a:spcBef>
                <a:spcPts val="900"/>
              </a:spcBef>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a:solidFill>
                  <a:srgbClr val="000000"/>
                </a:solidFill>
                <a:latin typeface="Arial" charset="0"/>
                <a:ea typeface="Microsoft YaHei" charset="-122"/>
              </a:defRPr>
            </a:lvl2pPr>
            <a:lvl3pPr eaLnBrk="0" hangingPunct="0">
              <a:spcBef>
                <a:spcPts val="1200"/>
              </a:spcBef>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sz="2400">
                <a:solidFill>
                  <a:srgbClr val="000000"/>
                </a:solidFill>
                <a:latin typeface="Arial" charset="0"/>
                <a:ea typeface="Microsoft YaHei" charset="-122"/>
              </a:defRPr>
            </a:lvl3pPr>
            <a:lvl4pPr eaLnBrk="0" hangingPunct="0">
              <a:spcBef>
                <a:spcPts val="1000"/>
              </a:spcBef>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sz="2000">
                <a:solidFill>
                  <a:srgbClr val="000000"/>
                </a:solidFill>
                <a:latin typeface="Arial" charset="0"/>
                <a:ea typeface="Microsoft YaHei" charset="-122"/>
              </a:defRPr>
            </a:lvl4pPr>
            <a:lvl5pPr eaLnBrk="0" hangingPunct="0">
              <a:spcBef>
                <a:spcPts val="1000"/>
              </a:spcBef>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sz="2000">
                <a:solidFill>
                  <a:srgbClr val="000000"/>
                </a:solidFill>
                <a:latin typeface="Arial" charset="0"/>
                <a:ea typeface="Microsoft YaHei" charset="-122"/>
              </a:defRPr>
            </a:lvl5pPr>
            <a:lvl6pPr marL="2514600" indent="-228600" defTabSz="449263" eaLnBrk="0" fontAlgn="base" hangingPunct="0">
              <a:spcBef>
                <a:spcPts val="1000"/>
              </a:spcBef>
              <a:spcAft>
                <a:spcPct val="0"/>
              </a:spcAft>
              <a:buClr>
                <a:srgbClr val="000000"/>
              </a:buClr>
              <a:buSzPct val="100000"/>
              <a:buFont typeface="Times New Roman" pitchFamily="18" charset="0"/>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sz="2000">
                <a:solidFill>
                  <a:srgbClr val="000000"/>
                </a:solidFill>
                <a:latin typeface="Arial" charset="0"/>
                <a:ea typeface="Microsoft YaHei" charset="-122"/>
              </a:defRPr>
            </a:lvl6pPr>
            <a:lvl7pPr marL="2971800" indent="-228600" defTabSz="449263" eaLnBrk="0" fontAlgn="base" hangingPunct="0">
              <a:spcBef>
                <a:spcPts val="1000"/>
              </a:spcBef>
              <a:spcAft>
                <a:spcPct val="0"/>
              </a:spcAft>
              <a:buClr>
                <a:srgbClr val="000000"/>
              </a:buClr>
              <a:buSzPct val="100000"/>
              <a:buFont typeface="Times New Roman" pitchFamily="18" charset="0"/>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sz="2000">
                <a:solidFill>
                  <a:srgbClr val="000000"/>
                </a:solidFill>
                <a:latin typeface="Arial" charset="0"/>
                <a:ea typeface="Microsoft YaHei" charset="-122"/>
              </a:defRPr>
            </a:lvl7pPr>
            <a:lvl8pPr marL="3429000" indent="-228600" defTabSz="449263" eaLnBrk="0" fontAlgn="base" hangingPunct="0">
              <a:spcBef>
                <a:spcPts val="1000"/>
              </a:spcBef>
              <a:spcAft>
                <a:spcPct val="0"/>
              </a:spcAft>
              <a:buClr>
                <a:srgbClr val="000000"/>
              </a:buClr>
              <a:buSzPct val="100000"/>
              <a:buFont typeface="Times New Roman" pitchFamily="18" charset="0"/>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sz="2000">
                <a:solidFill>
                  <a:srgbClr val="000000"/>
                </a:solidFill>
                <a:latin typeface="Arial" charset="0"/>
                <a:ea typeface="Microsoft YaHei" charset="-122"/>
              </a:defRPr>
            </a:lvl8pPr>
            <a:lvl9pPr marL="3886200" indent="-228600" defTabSz="449263" eaLnBrk="0" fontAlgn="base" hangingPunct="0">
              <a:spcBef>
                <a:spcPts val="1000"/>
              </a:spcBef>
              <a:spcAft>
                <a:spcPct val="0"/>
              </a:spcAft>
              <a:buClr>
                <a:srgbClr val="000000"/>
              </a:buClr>
              <a:buSzPct val="100000"/>
              <a:buFont typeface="Times New Roman" pitchFamily="18" charset="0"/>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sz="2000">
                <a:solidFill>
                  <a:srgbClr val="000000"/>
                </a:solidFill>
                <a:latin typeface="Arial" charset="0"/>
                <a:ea typeface="Microsoft YaHei" charset="-122"/>
              </a:defRPr>
            </a:lvl9pPr>
          </a:lstStyle>
          <a:p>
            <a:pPr eaLnBrk="1" hangingPunct="1">
              <a:spcBef>
                <a:spcPts val="283"/>
              </a:spcBef>
            </a:pPr>
            <a:r>
              <a:rPr lang="de-DE" altLang="de-DE" sz="1700" dirty="0">
                <a:latin typeface="+mj-lt"/>
              </a:rPr>
              <a:t>§ 51 UrhG: Zitate</a:t>
            </a:r>
          </a:p>
          <a:p>
            <a:pPr eaLnBrk="1" hangingPunct="1">
              <a:spcBef>
                <a:spcPts val="283"/>
              </a:spcBef>
            </a:pPr>
            <a:r>
              <a:rPr lang="de-DE" altLang="de-DE" sz="1700" b="0" dirty="0">
                <a:solidFill>
                  <a:srgbClr val="000000"/>
                </a:solidFill>
                <a:latin typeface="+mj-lt"/>
              </a:rPr>
              <a:t>	</a:t>
            </a:r>
            <a:r>
              <a:rPr lang="de-DE" altLang="de-DE" sz="1700" b="0" dirty="0" smtClean="0">
                <a:solidFill>
                  <a:srgbClr val="000000"/>
                </a:solidFill>
                <a:latin typeface="+mj-lt"/>
              </a:rPr>
              <a:t>„Zulässig </a:t>
            </a:r>
            <a:r>
              <a:rPr lang="de-DE" altLang="de-DE" sz="1700" b="0" dirty="0">
                <a:solidFill>
                  <a:srgbClr val="000000"/>
                </a:solidFill>
                <a:latin typeface="+mj-lt"/>
              </a:rPr>
              <a:t>ist die Vervielfältigung, Verbreitung und öffentliche Wiedergabe eines veröffentlichten Werkes zum Zweck des Zitats, sofern die Nutzung in ihrem Umfang durch den besonderen Zweck gerechtfertigt ist. </a:t>
            </a:r>
            <a:r>
              <a:rPr lang="de-DE" altLang="de-DE" sz="1700" b="0" dirty="0" smtClean="0">
                <a:solidFill>
                  <a:srgbClr val="000000"/>
                </a:solidFill>
                <a:latin typeface="+mj-lt"/>
              </a:rPr>
              <a:t>[…]“</a:t>
            </a:r>
            <a:endParaRPr lang="de-DE" altLang="de-DE" sz="1700" b="0" dirty="0">
              <a:solidFill>
                <a:srgbClr val="000000"/>
              </a:solidFill>
              <a:latin typeface="+mj-lt"/>
            </a:endParaRPr>
          </a:p>
          <a:p>
            <a:pPr eaLnBrk="1" hangingPunct="1">
              <a:buClrTx/>
              <a:buFontTx/>
              <a:buNone/>
            </a:pPr>
            <a:r>
              <a:rPr lang="de-DE" altLang="de-DE" sz="1700" dirty="0">
                <a:latin typeface="+mj-lt"/>
              </a:rPr>
              <a:t>Voraussetzungen:</a:t>
            </a:r>
          </a:p>
          <a:p>
            <a:pPr eaLnBrk="1" hangingPunct="1">
              <a:spcBef>
                <a:spcPts val="283"/>
              </a:spcBef>
              <a:buFont typeface="Times New Roman" pitchFamily="18" charset="0"/>
              <a:buAutoNum type="arabicPeriod"/>
            </a:pPr>
            <a:r>
              <a:rPr lang="de-DE" altLang="de-DE" sz="1700" b="0" dirty="0">
                <a:solidFill>
                  <a:srgbClr val="000000"/>
                </a:solidFill>
                <a:latin typeface="+mj-lt"/>
              </a:rPr>
              <a:t>Auszeichnung des Zitats (bei direkten Zitaten durch Anführungszeichen)</a:t>
            </a:r>
          </a:p>
          <a:p>
            <a:pPr eaLnBrk="1" hangingPunct="1">
              <a:spcBef>
                <a:spcPts val="283"/>
              </a:spcBef>
              <a:buFont typeface="Times New Roman" pitchFamily="18" charset="0"/>
              <a:buAutoNum type="arabicPeriod"/>
            </a:pPr>
            <a:r>
              <a:rPr lang="de-DE" altLang="de-DE" sz="1700" b="0" dirty="0">
                <a:solidFill>
                  <a:srgbClr val="000000"/>
                </a:solidFill>
                <a:latin typeface="+mj-lt"/>
              </a:rPr>
              <a:t>Änderungsverbot (bzw. genaue Kennzeichnung)</a:t>
            </a:r>
          </a:p>
          <a:p>
            <a:pPr eaLnBrk="1" hangingPunct="1">
              <a:spcBef>
                <a:spcPts val="283"/>
              </a:spcBef>
              <a:buFont typeface="Times New Roman" pitchFamily="18" charset="0"/>
              <a:buAutoNum type="arabicPeriod"/>
            </a:pPr>
            <a:r>
              <a:rPr lang="de-DE" altLang="de-DE" sz="1700" b="0" dirty="0">
                <a:solidFill>
                  <a:srgbClr val="000000"/>
                </a:solidFill>
                <a:latin typeface="+mj-lt"/>
              </a:rPr>
              <a:t>Quellenangabe (§ 63 UrhG)</a:t>
            </a:r>
          </a:p>
          <a:p>
            <a:pPr eaLnBrk="1" hangingPunct="1">
              <a:spcBef>
                <a:spcPts val="283"/>
              </a:spcBef>
              <a:buFont typeface="Times New Roman" pitchFamily="18" charset="0"/>
              <a:buAutoNum type="arabicPeriod"/>
            </a:pPr>
            <a:r>
              <a:rPr lang="de-DE" altLang="de-DE" sz="1700" b="0" dirty="0">
                <a:solidFill>
                  <a:srgbClr val="000000"/>
                </a:solidFill>
                <a:latin typeface="+mj-lt"/>
              </a:rPr>
              <a:t>Anforderungen an neues Werk: eigene schöpferische Leistung, Verdrängung des benutzten Werks in gewissem </a:t>
            </a:r>
            <a:r>
              <a:rPr lang="de-DE" altLang="de-DE" sz="1700" b="0" dirty="0" smtClean="0">
                <a:solidFill>
                  <a:srgbClr val="000000"/>
                </a:solidFill>
                <a:latin typeface="+mj-lt"/>
              </a:rPr>
              <a:t>Maß</a:t>
            </a:r>
          </a:p>
          <a:p>
            <a:pPr marL="4762" indent="0" eaLnBrk="1" hangingPunct="1">
              <a:spcBef>
                <a:spcPts val="600"/>
              </a:spcBef>
            </a:pPr>
            <a:r>
              <a:rPr lang="de-DE" sz="1700" b="0" dirty="0">
                <a:solidFill>
                  <a:srgbClr val="000000"/>
                </a:solidFill>
                <a:latin typeface="+mj-lt"/>
              </a:rPr>
              <a:t>Von der Zitierbefugnis gemäß den Sätzen 1 und 2 umfasst ist die Nutzung einer Abbildung oder sonstigen Vervielfältigung des zitierten Werkes, auch wenn diese selbst durch ein Urheberrecht oder ein verwandtes Schutzrecht geschützt ist.</a:t>
            </a:r>
            <a:endParaRPr lang="de-DE" altLang="de-DE" sz="1700" b="0" dirty="0">
              <a:solidFill>
                <a:srgbClr val="000000"/>
              </a:solidFill>
              <a:latin typeface="+mj-lt"/>
            </a:endParaRPr>
          </a:p>
        </p:txBody>
      </p:sp>
      <p:sp>
        <p:nvSpPr>
          <p:cNvPr id="6" name="Rectangle 2"/>
          <p:cNvSpPr txBox="1">
            <a:spLocks/>
          </p:cNvSpPr>
          <p:nvPr/>
        </p:nvSpPr>
        <p:spPr>
          <a:xfrm>
            <a:off x="189740" y="719807"/>
            <a:ext cx="6218873" cy="807913"/>
          </a:xfrm>
          <a:prstGeom prst="rect">
            <a:avLst/>
          </a:prstGeom>
        </p:spPr>
        <p:txBody>
          <a:bodyPr/>
          <a:lstStyle>
            <a:lvl1pPr algn="l" defTabSz="863600" rtl="0" eaLnBrk="1" fontAlgn="base" hangingPunct="1">
              <a:lnSpc>
                <a:spcPts val="2900"/>
              </a:lnSpc>
              <a:spcBef>
                <a:spcPct val="0"/>
              </a:spcBef>
              <a:spcAft>
                <a:spcPct val="0"/>
              </a:spcAft>
              <a:defRPr sz="2200" b="1" kern="1200">
                <a:solidFill>
                  <a:schemeClr val="tx1"/>
                </a:solidFill>
                <a:latin typeface="Arial" charset="0"/>
                <a:ea typeface="+mj-ea"/>
                <a:cs typeface="+mj-cs"/>
              </a:defRPr>
            </a:lvl1pPr>
            <a:lvl2pPr algn="l" defTabSz="863600" rtl="0" eaLnBrk="1" fontAlgn="base" hangingPunct="1">
              <a:lnSpc>
                <a:spcPts val="2900"/>
              </a:lnSpc>
              <a:spcBef>
                <a:spcPct val="0"/>
              </a:spcBef>
              <a:spcAft>
                <a:spcPct val="0"/>
              </a:spcAft>
              <a:defRPr sz="2200" b="1">
                <a:solidFill>
                  <a:schemeClr val="tx1"/>
                </a:solidFill>
                <a:latin typeface="Arial" charset="0"/>
              </a:defRPr>
            </a:lvl2pPr>
            <a:lvl3pPr algn="l" defTabSz="863600" rtl="0" eaLnBrk="1" fontAlgn="base" hangingPunct="1">
              <a:lnSpc>
                <a:spcPts val="2900"/>
              </a:lnSpc>
              <a:spcBef>
                <a:spcPct val="0"/>
              </a:spcBef>
              <a:spcAft>
                <a:spcPct val="0"/>
              </a:spcAft>
              <a:defRPr sz="2200" b="1">
                <a:solidFill>
                  <a:schemeClr val="tx1"/>
                </a:solidFill>
                <a:latin typeface="Arial" charset="0"/>
              </a:defRPr>
            </a:lvl3pPr>
            <a:lvl4pPr algn="l" defTabSz="863600" rtl="0" eaLnBrk="1" fontAlgn="base" hangingPunct="1">
              <a:lnSpc>
                <a:spcPts val="2900"/>
              </a:lnSpc>
              <a:spcBef>
                <a:spcPct val="0"/>
              </a:spcBef>
              <a:spcAft>
                <a:spcPct val="0"/>
              </a:spcAft>
              <a:defRPr sz="2200" b="1">
                <a:solidFill>
                  <a:schemeClr val="tx1"/>
                </a:solidFill>
                <a:latin typeface="Arial" charset="0"/>
              </a:defRPr>
            </a:lvl4pPr>
            <a:lvl5pPr algn="l" defTabSz="863600" rtl="0" eaLnBrk="1" fontAlgn="base" hangingPunct="1">
              <a:lnSpc>
                <a:spcPts val="2900"/>
              </a:lnSpc>
              <a:spcBef>
                <a:spcPct val="0"/>
              </a:spcBef>
              <a:spcAft>
                <a:spcPct val="0"/>
              </a:spcAft>
              <a:defRPr sz="2200" b="1">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lvl="0">
              <a:spcBef>
                <a:spcPts val="600"/>
              </a:spcBef>
              <a:spcAft>
                <a:spcPts val="0"/>
              </a:spcAft>
              <a:tabLst>
                <a:tab pos="547559" algn="l"/>
              </a:tabLst>
            </a:pPr>
            <a:r>
              <a:rPr lang="de-DE" dirty="0" smtClean="0">
                <a:latin typeface="+mn-lt"/>
                <a:ea typeface="SimSun" pitchFamily="2"/>
                <a:cs typeface="Times New Roman" pitchFamily="18"/>
              </a:rPr>
              <a:t>Zitationsrecht</a:t>
            </a:r>
            <a:endParaRPr lang="de-DE" dirty="0">
              <a:latin typeface="+mn-lt"/>
              <a:ea typeface="SimSun" pitchFamily="2"/>
              <a:cs typeface="Times New Roman" pitchFamily="18"/>
            </a:endParaRPr>
          </a:p>
        </p:txBody>
      </p:sp>
    </p:spTree>
    <p:extLst>
      <p:ext uri="{BB962C8B-B14F-4D97-AF65-F5344CB8AC3E}">
        <p14:creationId xmlns:p14="http://schemas.microsoft.com/office/powerpoint/2010/main" val="229163575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UniHD">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Inhaltsverzeichnis">
  <a:themeElements>
    <a:clrScheme name="Inhaltsverzeichni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Inhaltsverzeichnis">
      <a:majorFont>
        <a:latin typeface="Arial"/>
        <a:ea typeface=""/>
        <a:cs typeface="Arial"/>
      </a:majorFont>
      <a:minorFont>
        <a:latin typeface="Arial"/>
        <a:ea typeface=""/>
        <a:cs typeface="Arial"/>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Inhaltsverzeichni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nhaltsverzeichni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nhaltsverzeichni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nhaltsverzeichni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nhaltsverzeichni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nhaltsverzeichni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nhaltsverzeichni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nhaltsverzeichni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nhaltsverzeichni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nhaltsverzeichni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nhaltsverzeichni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nhaltsverzeichni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UniHD</Template>
  <TotalTime>0</TotalTime>
  <Words>2054</Words>
  <Application>Microsoft Office PowerPoint</Application>
  <PresentationFormat>Benutzerdefiniert</PresentationFormat>
  <Paragraphs>266</Paragraphs>
  <Slides>25</Slides>
  <Notes>25</Notes>
  <HiddenSlides>0</HiddenSlides>
  <MMClips>0</MMClips>
  <ScaleCrop>false</ScaleCrop>
  <HeadingPairs>
    <vt:vector size="6" baseType="variant">
      <vt:variant>
        <vt:lpstr>Verwendete Schriftarten</vt:lpstr>
      </vt:variant>
      <vt:variant>
        <vt:i4>7</vt:i4>
      </vt:variant>
      <vt:variant>
        <vt:lpstr>Design</vt:lpstr>
      </vt:variant>
      <vt:variant>
        <vt:i4>2</vt:i4>
      </vt:variant>
      <vt:variant>
        <vt:lpstr>Folientitel</vt:lpstr>
      </vt:variant>
      <vt:variant>
        <vt:i4>25</vt:i4>
      </vt:variant>
    </vt:vector>
  </HeadingPairs>
  <TitlesOfParts>
    <vt:vector size="34" baseType="lpstr">
      <vt:lpstr>Microsoft YaHei</vt:lpstr>
      <vt:lpstr>SimSun</vt:lpstr>
      <vt:lpstr>Arial</vt:lpstr>
      <vt:lpstr>Calibri</vt:lpstr>
      <vt:lpstr>Mangal</vt:lpstr>
      <vt:lpstr>Times New Roman</vt:lpstr>
      <vt:lpstr>Wingdings</vt:lpstr>
      <vt:lpstr>UniHD</vt:lpstr>
      <vt:lpstr>Inhaltsverzeichnis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Manager>Martin Nissen</Manager>
  <Company>Uni Heidelberg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Richtig zitieren - Plagiate vemeiden</dc:title>
  <dc:creator>charlotte</dc:creator>
  <cp:lastModifiedBy>Martin Nissen</cp:lastModifiedBy>
  <cp:revision>107</cp:revision>
  <dcterms:created xsi:type="dcterms:W3CDTF">2013-08-06T11:33:25Z</dcterms:created>
  <dcterms:modified xsi:type="dcterms:W3CDTF">2018-10-26T17:03:22Z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lpwstr>120228</vt:lpwstr>
  </property>
</Properties>
</file>